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1"/>
  </p:notesMasterIdLst>
  <p:handoutMasterIdLst>
    <p:handoutMasterId r:id="rId62"/>
  </p:handoutMasterIdLst>
  <p:sldIdLst>
    <p:sldId id="256" r:id="rId2"/>
    <p:sldId id="259" r:id="rId3"/>
    <p:sldId id="262" r:id="rId4"/>
    <p:sldId id="260" r:id="rId5"/>
    <p:sldId id="300" r:id="rId6"/>
    <p:sldId id="301" r:id="rId7"/>
    <p:sldId id="263" r:id="rId8"/>
    <p:sldId id="294" r:id="rId9"/>
    <p:sldId id="304" r:id="rId10"/>
    <p:sldId id="295" r:id="rId11"/>
    <p:sldId id="305" r:id="rId12"/>
    <p:sldId id="310" r:id="rId13"/>
    <p:sldId id="296" r:id="rId14"/>
    <p:sldId id="306" r:id="rId15"/>
    <p:sldId id="307" r:id="rId16"/>
    <p:sldId id="308" r:id="rId17"/>
    <p:sldId id="309" r:id="rId18"/>
    <p:sldId id="324" r:id="rId19"/>
    <p:sldId id="325" r:id="rId20"/>
    <p:sldId id="326" r:id="rId21"/>
    <p:sldId id="327" r:id="rId22"/>
    <p:sldId id="328" r:id="rId23"/>
    <p:sldId id="329" r:id="rId24"/>
    <p:sldId id="330" r:id="rId25"/>
    <p:sldId id="331" r:id="rId26"/>
    <p:sldId id="332" r:id="rId27"/>
    <p:sldId id="333" r:id="rId28"/>
    <p:sldId id="334" r:id="rId29"/>
    <p:sldId id="335" r:id="rId30"/>
    <p:sldId id="336" r:id="rId31"/>
    <p:sldId id="337" r:id="rId32"/>
    <p:sldId id="312" r:id="rId33"/>
    <p:sldId id="314" r:id="rId34"/>
    <p:sldId id="315" r:id="rId35"/>
    <p:sldId id="316" r:id="rId36"/>
    <p:sldId id="317" r:id="rId37"/>
    <p:sldId id="318" r:id="rId38"/>
    <p:sldId id="342" r:id="rId39"/>
    <p:sldId id="343" r:id="rId40"/>
    <p:sldId id="344" r:id="rId41"/>
    <p:sldId id="345" r:id="rId42"/>
    <p:sldId id="323" r:id="rId43"/>
    <p:sldId id="338" r:id="rId44"/>
    <p:sldId id="339" r:id="rId45"/>
    <p:sldId id="340" r:id="rId46"/>
    <p:sldId id="341" r:id="rId47"/>
    <p:sldId id="346" r:id="rId48"/>
    <p:sldId id="347" r:id="rId49"/>
    <p:sldId id="348" r:id="rId50"/>
    <p:sldId id="349" r:id="rId51"/>
    <p:sldId id="350" r:id="rId52"/>
    <p:sldId id="354" r:id="rId53"/>
    <p:sldId id="351" r:id="rId54"/>
    <p:sldId id="352" r:id="rId55"/>
    <p:sldId id="353" r:id="rId56"/>
    <p:sldId id="320" r:id="rId57"/>
    <p:sldId id="321" r:id="rId58"/>
    <p:sldId id="313" r:id="rId59"/>
    <p:sldId id="355" r:id="rId6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2" autoAdjust="0"/>
    <p:restoredTop sz="94599" autoAdjust="0"/>
  </p:normalViewPr>
  <p:slideViewPr>
    <p:cSldViewPr>
      <p:cViewPr varScale="1">
        <p:scale>
          <a:sx n="84" d="100"/>
          <a:sy n="84" d="100"/>
        </p:scale>
        <p:origin x="600" y="77"/>
      </p:cViewPr>
      <p:guideLst>
        <p:guide pos="3839"/>
        <p:guide orient="horz" pos="2160"/>
      </p:guideLst>
    </p:cSldViewPr>
  </p:slideViewPr>
  <p:notesTextViewPr>
    <p:cViewPr>
      <p:scale>
        <a:sx n="1" d="1"/>
        <a:sy n="1" d="1"/>
      </p:scale>
      <p:origin x="0" y="0"/>
    </p:cViewPr>
  </p:notesTextViewPr>
  <p:notesViewPr>
    <p:cSldViewPr showGuides="1">
      <p:cViewPr varScale="1">
        <p:scale>
          <a:sx n="55" d="100"/>
          <a:sy n="55" d="100"/>
        </p:scale>
        <p:origin x="-289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pPr/>
              <a:t>9/4/2023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p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pPr/>
              <a:t>9/4/2023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p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4</a:t>
            </a:fld>
            <a:endParaRPr lang="en-US"/>
          </a:p>
        </p:txBody>
      </p:sp>
    </p:spTree>
    <p:extLst>
      <p:ext uri="{BB962C8B-B14F-4D97-AF65-F5344CB8AC3E}">
        <p14:creationId xmlns:p14="http://schemas.microsoft.com/office/powerpoint/2010/main" val="3758065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8</a:t>
            </a:fld>
            <a:endParaRPr lang="en-US"/>
          </a:p>
        </p:txBody>
      </p:sp>
    </p:spTree>
    <p:extLst>
      <p:ext uri="{BB962C8B-B14F-4D97-AF65-F5344CB8AC3E}">
        <p14:creationId xmlns:p14="http://schemas.microsoft.com/office/powerpoint/2010/main" val="4230195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9</a:t>
            </a:fld>
            <a:endParaRPr lang="en-US"/>
          </a:p>
        </p:txBody>
      </p:sp>
    </p:spTree>
    <p:extLst>
      <p:ext uri="{BB962C8B-B14F-4D97-AF65-F5344CB8AC3E}">
        <p14:creationId xmlns:p14="http://schemas.microsoft.com/office/powerpoint/2010/main" val="4002175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733665-90A2-6DD1-8F29-14D12F51B374}"/>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 xmlns:a16="http://schemas.microsoft.com/office/drawing/2014/main" id="{0262461E-2F87-CA4D-1C35-BBACD5D54640}"/>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F0DA4D73-DA07-D4A2-2CB4-0F968BC0266B}"/>
              </a:ext>
            </a:extLst>
          </p:cNvPr>
          <p:cNvSpPr>
            <a:spLocks noGrp="1"/>
          </p:cNvSpPr>
          <p:nvPr>
            <p:ph type="dt" sz="half" idx="10"/>
          </p:nvPr>
        </p:nvSpPr>
        <p:spPr/>
        <p:txBody>
          <a:bodyPr/>
          <a:lstStyle/>
          <a:p>
            <a:fld id="{48A87A34-81AB-432B-8DAE-1953F412C126}" type="datetimeFigureOut">
              <a:rPr lang="en-US" smtClean="0"/>
              <a:t>9/4/2023</a:t>
            </a:fld>
            <a:endParaRPr lang="en-US" dirty="0"/>
          </a:p>
        </p:txBody>
      </p:sp>
      <p:sp>
        <p:nvSpPr>
          <p:cNvPr id="5" name="Footer Placeholder 4">
            <a:extLst>
              <a:ext uri="{FF2B5EF4-FFF2-40B4-BE49-F238E27FC236}">
                <a16:creationId xmlns="" xmlns:a16="http://schemas.microsoft.com/office/drawing/2014/main" id="{42B1C694-A439-F840-4E26-E40A854468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BCD79348-7454-DA93-A01D-2AD1F6569DE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312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A774FE-4732-440E-4FC4-B23FCD0FD2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653639A4-F64D-BA3D-5D1E-1AFC6427C2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FFC2AD9-9D71-B44A-A618-705D5B65620F}"/>
              </a:ext>
            </a:extLst>
          </p:cNvPr>
          <p:cNvSpPr>
            <a:spLocks noGrp="1"/>
          </p:cNvSpPr>
          <p:nvPr>
            <p:ph type="dt" sz="half" idx="10"/>
          </p:nvPr>
        </p:nvSpPr>
        <p:spPr/>
        <p:txBody>
          <a:bodyPr/>
          <a:lstStyle/>
          <a:p>
            <a:fld id="{9AFE8FB1-0A7A-443E-AAF7-31D4FA1AA312}" type="datetimeFigureOut">
              <a:rPr lang="en-US" smtClean="0"/>
              <a:pPr/>
              <a:t>9/4/2023</a:t>
            </a:fld>
            <a:endParaRPr lang="en-US"/>
          </a:p>
        </p:txBody>
      </p:sp>
      <p:sp>
        <p:nvSpPr>
          <p:cNvPr id="5" name="Footer Placeholder 4">
            <a:extLst>
              <a:ext uri="{FF2B5EF4-FFF2-40B4-BE49-F238E27FC236}">
                <a16:creationId xmlns="" xmlns:a16="http://schemas.microsoft.com/office/drawing/2014/main" id="{CB4B473D-8186-DBDE-69A0-A8D01B767E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33CD154-3E70-11EA-3BC5-418F61B61A39}"/>
              </a:ext>
            </a:extLst>
          </p:cNvPr>
          <p:cNvSpPr>
            <a:spLocks noGrp="1"/>
          </p:cNvSpPr>
          <p:nvPr>
            <p:ph type="sldNum" sz="quarter" idx="12"/>
          </p:nvPr>
        </p:nvSpPr>
        <p:spPr/>
        <p:txBody>
          <a:bodyPr/>
          <a:lstStyle/>
          <a:p>
            <a:fld id="{25BA54BD-C84D-46CE-8B72-31BFB26ABA43}" type="slidenum">
              <a:rPr lang="en-US" smtClean="0"/>
              <a:pPr/>
              <a:t>‹#›</a:t>
            </a:fld>
            <a:endParaRPr lang="en-US"/>
          </a:p>
        </p:txBody>
      </p:sp>
    </p:spTree>
    <p:extLst>
      <p:ext uri="{BB962C8B-B14F-4D97-AF65-F5344CB8AC3E}">
        <p14:creationId xmlns:p14="http://schemas.microsoft.com/office/powerpoint/2010/main" val="133557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E79C9CFB-0CF0-9D08-A9FB-7E9075083817}"/>
              </a:ext>
            </a:extLst>
          </p:cNvPr>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CB7C380A-2D25-BF1B-9786-BD966C23FDA3}"/>
              </a:ext>
            </a:extLst>
          </p:cNvPr>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E4D6295-9CC6-5EB9-C1E7-055F5D54BA72}"/>
              </a:ext>
            </a:extLst>
          </p:cNvPr>
          <p:cNvSpPr>
            <a:spLocks noGrp="1"/>
          </p:cNvSpPr>
          <p:nvPr>
            <p:ph type="dt" sz="half" idx="10"/>
          </p:nvPr>
        </p:nvSpPr>
        <p:spPr/>
        <p:txBody>
          <a:bodyPr/>
          <a:lstStyle/>
          <a:p>
            <a:fld id="{9AFE8FB1-0A7A-443E-AAF7-31D4FA1AA312}" type="datetimeFigureOut">
              <a:rPr lang="en-US" smtClean="0"/>
              <a:pPr/>
              <a:t>9/4/2023</a:t>
            </a:fld>
            <a:endParaRPr lang="en-US"/>
          </a:p>
        </p:txBody>
      </p:sp>
      <p:sp>
        <p:nvSpPr>
          <p:cNvPr id="5" name="Footer Placeholder 4">
            <a:extLst>
              <a:ext uri="{FF2B5EF4-FFF2-40B4-BE49-F238E27FC236}">
                <a16:creationId xmlns="" xmlns:a16="http://schemas.microsoft.com/office/drawing/2014/main" id="{8211E4DB-4226-872A-43C8-5AE2B0DF94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1DC2331-25B5-2C6C-0614-842B9C1798A6}"/>
              </a:ext>
            </a:extLst>
          </p:cNvPr>
          <p:cNvSpPr>
            <a:spLocks noGrp="1"/>
          </p:cNvSpPr>
          <p:nvPr>
            <p:ph type="sldNum" sz="quarter" idx="12"/>
          </p:nvPr>
        </p:nvSpPr>
        <p:spPr/>
        <p:txBody>
          <a:bodyPr/>
          <a:lstStyle/>
          <a:p>
            <a:fld id="{25BA54BD-C84D-46CE-8B72-31BFB26ABA43}" type="slidenum">
              <a:rPr lang="en-US" smtClean="0"/>
              <a:pPr/>
              <a:t>‹#›</a:t>
            </a:fld>
            <a:endParaRPr lang="en-US"/>
          </a:p>
        </p:txBody>
      </p:sp>
    </p:spTree>
    <p:extLst>
      <p:ext uri="{BB962C8B-B14F-4D97-AF65-F5344CB8AC3E}">
        <p14:creationId xmlns:p14="http://schemas.microsoft.com/office/powerpoint/2010/main" val="68747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C5F42E-D904-413B-BF6E-0F7471B5C1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404DF42-17F9-F337-3D72-E5D32CDF84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C741C3F-6BA2-7196-4D9F-DCBA1E6D1A39}"/>
              </a:ext>
            </a:extLst>
          </p:cNvPr>
          <p:cNvSpPr>
            <a:spLocks noGrp="1"/>
          </p:cNvSpPr>
          <p:nvPr>
            <p:ph type="dt" sz="half" idx="10"/>
          </p:nvPr>
        </p:nvSpPr>
        <p:spPr/>
        <p:txBody>
          <a:bodyPr/>
          <a:lstStyle/>
          <a:p>
            <a:fld id="{9AFE8FB1-0A7A-443E-AAF7-31D4FA1AA312}" type="datetimeFigureOut">
              <a:rPr lang="en-US" smtClean="0"/>
              <a:pPr/>
              <a:t>9/4/2023</a:t>
            </a:fld>
            <a:endParaRPr lang="en-US"/>
          </a:p>
        </p:txBody>
      </p:sp>
      <p:sp>
        <p:nvSpPr>
          <p:cNvPr id="5" name="Footer Placeholder 4">
            <a:extLst>
              <a:ext uri="{FF2B5EF4-FFF2-40B4-BE49-F238E27FC236}">
                <a16:creationId xmlns="" xmlns:a16="http://schemas.microsoft.com/office/drawing/2014/main" id="{02FFC30C-9966-6657-C6F8-CAD6DF68CC7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5CE4B84E-B54F-1F57-53E1-4891E7BF8143}"/>
              </a:ext>
            </a:extLst>
          </p:cNvPr>
          <p:cNvSpPr>
            <a:spLocks noGrp="1"/>
          </p:cNvSpPr>
          <p:nvPr>
            <p:ph type="sldNum" sz="quarter" idx="12"/>
          </p:nvPr>
        </p:nvSpPr>
        <p:spPr/>
        <p:txBody>
          <a:bodyPr/>
          <a:lstStyle/>
          <a:p>
            <a:fld id="{25BA54BD-C84D-46CE-8B72-31BFB26ABA43}" type="slidenum">
              <a:rPr lang="en-US" smtClean="0"/>
              <a:pPr/>
              <a:t>‹#›</a:t>
            </a:fld>
            <a:endParaRPr lang="en-US" dirty="0"/>
          </a:p>
        </p:txBody>
      </p:sp>
    </p:spTree>
    <p:extLst>
      <p:ext uri="{BB962C8B-B14F-4D97-AF65-F5344CB8AC3E}">
        <p14:creationId xmlns:p14="http://schemas.microsoft.com/office/powerpoint/2010/main" val="361959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ACCA97-D00F-223E-3F03-4BBB8CE1AF5B}"/>
              </a:ext>
            </a:extLst>
          </p:cNvPr>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 xmlns:a16="http://schemas.microsoft.com/office/drawing/2014/main" id="{14A16372-C7DB-F858-BC9A-7B1636701B0D}"/>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DA190001-F537-7D13-15DA-22C2280FA881}"/>
              </a:ext>
            </a:extLst>
          </p:cNvPr>
          <p:cNvSpPr>
            <a:spLocks noGrp="1"/>
          </p:cNvSpPr>
          <p:nvPr>
            <p:ph type="dt" sz="half" idx="10"/>
          </p:nvPr>
        </p:nvSpPr>
        <p:spPr/>
        <p:txBody>
          <a:bodyPr/>
          <a:lstStyle/>
          <a:p>
            <a:fld id="{9AFE8FB1-0A7A-443E-AAF7-31D4FA1AA312}" type="datetimeFigureOut">
              <a:rPr lang="en-US" smtClean="0"/>
              <a:pPr/>
              <a:t>9/4/2023</a:t>
            </a:fld>
            <a:endParaRPr lang="en-US"/>
          </a:p>
        </p:txBody>
      </p:sp>
      <p:sp>
        <p:nvSpPr>
          <p:cNvPr id="5" name="Footer Placeholder 4">
            <a:extLst>
              <a:ext uri="{FF2B5EF4-FFF2-40B4-BE49-F238E27FC236}">
                <a16:creationId xmlns="" xmlns:a16="http://schemas.microsoft.com/office/drawing/2014/main" id="{A8D07840-A91C-BA8B-6119-93C1A4E5DF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1FE0A94-119E-22BB-C623-8943DD957D25}"/>
              </a:ext>
            </a:extLst>
          </p:cNvPr>
          <p:cNvSpPr>
            <a:spLocks noGrp="1"/>
          </p:cNvSpPr>
          <p:nvPr>
            <p:ph type="sldNum" sz="quarter" idx="12"/>
          </p:nvPr>
        </p:nvSpPr>
        <p:spPr/>
        <p:txBody>
          <a:bodyPr/>
          <a:lstStyle/>
          <a:p>
            <a:fld id="{25BA54BD-C84D-46CE-8B72-31BFB26ABA43}" type="slidenum">
              <a:rPr lang="en-US" smtClean="0"/>
              <a:pPr/>
              <a:t>‹#›</a:t>
            </a:fld>
            <a:endParaRPr lang="en-US"/>
          </a:p>
        </p:txBody>
      </p:sp>
    </p:spTree>
    <p:extLst>
      <p:ext uri="{BB962C8B-B14F-4D97-AF65-F5344CB8AC3E}">
        <p14:creationId xmlns:p14="http://schemas.microsoft.com/office/powerpoint/2010/main" val="121297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3DA1CD-6FFD-B52D-E96E-A59BB18811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81B53DE7-C74F-5FA0-8276-F1C392CB9FA7}"/>
              </a:ext>
            </a:extLst>
          </p:cNvPr>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BC2B38E6-E34A-3209-3A6E-3C966156D860}"/>
              </a:ext>
            </a:extLst>
          </p:cNvPr>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A86E7576-BF86-BE8E-0454-8FAAB6B8B433}"/>
              </a:ext>
            </a:extLst>
          </p:cNvPr>
          <p:cNvSpPr>
            <a:spLocks noGrp="1"/>
          </p:cNvSpPr>
          <p:nvPr>
            <p:ph type="dt" sz="half" idx="10"/>
          </p:nvPr>
        </p:nvSpPr>
        <p:spPr/>
        <p:txBody>
          <a:bodyPr/>
          <a:lstStyle/>
          <a:p>
            <a:fld id="{9AFE8FB1-0A7A-443E-AAF7-31D4FA1AA312}" type="datetimeFigureOut">
              <a:rPr lang="en-US" smtClean="0"/>
              <a:pPr/>
              <a:t>9/4/2023</a:t>
            </a:fld>
            <a:endParaRPr lang="en-US"/>
          </a:p>
        </p:txBody>
      </p:sp>
      <p:sp>
        <p:nvSpPr>
          <p:cNvPr id="6" name="Footer Placeholder 5">
            <a:extLst>
              <a:ext uri="{FF2B5EF4-FFF2-40B4-BE49-F238E27FC236}">
                <a16:creationId xmlns="" xmlns:a16="http://schemas.microsoft.com/office/drawing/2014/main" id="{4078782D-CF5C-32EB-03AC-D3F2D58DF2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3328FB7-9A08-D77C-DE91-D6A46BD701D0}"/>
              </a:ext>
            </a:extLst>
          </p:cNvPr>
          <p:cNvSpPr>
            <a:spLocks noGrp="1"/>
          </p:cNvSpPr>
          <p:nvPr>
            <p:ph type="sldNum" sz="quarter" idx="12"/>
          </p:nvPr>
        </p:nvSpPr>
        <p:spPr/>
        <p:txBody>
          <a:bodyPr/>
          <a:lstStyle/>
          <a:p>
            <a:fld id="{25BA54BD-C84D-46CE-8B72-31BFB26ABA43}" type="slidenum">
              <a:rPr lang="en-US" smtClean="0"/>
              <a:pPr/>
              <a:t>‹#›</a:t>
            </a:fld>
            <a:endParaRPr lang="en-US"/>
          </a:p>
        </p:txBody>
      </p:sp>
    </p:spTree>
    <p:extLst>
      <p:ext uri="{BB962C8B-B14F-4D97-AF65-F5344CB8AC3E}">
        <p14:creationId xmlns:p14="http://schemas.microsoft.com/office/powerpoint/2010/main" val="229272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FF6733-388C-EC0E-EDA6-050AE1639ED6}"/>
              </a:ext>
            </a:extLst>
          </p:cNvPr>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4D9A0A0F-AAC9-CD46-10EE-F566BE194B55}"/>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299740DF-D391-4AB9-AF04-78469AA63B45}"/>
              </a:ext>
            </a:extLst>
          </p:cNvPr>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BA2365E-A709-34DF-3255-3F9A45B4AB8E}"/>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C8EF90D9-1DE0-6806-DE91-4C29D63AD759}"/>
              </a:ext>
            </a:extLst>
          </p:cNvPr>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6E94C9AD-8235-C0FF-00FF-49696B0B56C3}"/>
              </a:ext>
            </a:extLst>
          </p:cNvPr>
          <p:cNvSpPr>
            <a:spLocks noGrp="1"/>
          </p:cNvSpPr>
          <p:nvPr>
            <p:ph type="dt" sz="half" idx="10"/>
          </p:nvPr>
        </p:nvSpPr>
        <p:spPr/>
        <p:txBody>
          <a:bodyPr/>
          <a:lstStyle/>
          <a:p>
            <a:fld id="{9AFE8FB1-0A7A-443E-AAF7-31D4FA1AA312}" type="datetimeFigureOut">
              <a:rPr lang="en-US" smtClean="0"/>
              <a:pPr/>
              <a:t>9/4/2023</a:t>
            </a:fld>
            <a:endParaRPr lang="en-US"/>
          </a:p>
        </p:txBody>
      </p:sp>
      <p:sp>
        <p:nvSpPr>
          <p:cNvPr id="8" name="Footer Placeholder 7">
            <a:extLst>
              <a:ext uri="{FF2B5EF4-FFF2-40B4-BE49-F238E27FC236}">
                <a16:creationId xmlns="" xmlns:a16="http://schemas.microsoft.com/office/drawing/2014/main" id="{3843B1CC-C828-7EBC-B07C-A7F24B3F71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98449990-D053-B7AD-578C-296125D903AB}"/>
              </a:ext>
            </a:extLst>
          </p:cNvPr>
          <p:cNvSpPr>
            <a:spLocks noGrp="1"/>
          </p:cNvSpPr>
          <p:nvPr>
            <p:ph type="sldNum" sz="quarter" idx="12"/>
          </p:nvPr>
        </p:nvSpPr>
        <p:spPr/>
        <p:txBody>
          <a:bodyPr/>
          <a:lstStyle/>
          <a:p>
            <a:fld id="{25BA54BD-C84D-46CE-8B72-31BFB26ABA43}" type="slidenum">
              <a:rPr lang="en-US" smtClean="0"/>
              <a:pPr/>
              <a:t>‹#›</a:t>
            </a:fld>
            <a:endParaRPr lang="en-US"/>
          </a:p>
        </p:txBody>
      </p:sp>
    </p:spTree>
    <p:extLst>
      <p:ext uri="{BB962C8B-B14F-4D97-AF65-F5344CB8AC3E}">
        <p14:creationId xmlns:p14="http://schemas.microsoft.com/office/powerpoint/2010/main" val="268387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D9BF44-6790-FAE7-A935-4C88F5E54B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9E07A503-4E5B-14DB-F732-829DDE1CEAD2}"/>
              </a:ext>
            </a:extLst>
          </p:cNvPr>
          <p:cNvSpPr>
            <a:spLocks noGrp="1"/>
          </p:cNvSpPr>
          <p:nvPr>
            <p:ph type="dt" sz="half" idx="10"/>
          </p:nvPr>
        </p:nvSpPr>
        <p:spPr/>
        <p:txBody>
          <a:bodyPr/>
          <a:lstStyle/>
          <a:p>
            <a:fld id="{9AFE8FB1-0A7A-443E-AAF7-31D4FA1AA312}" type="datetimeFigureOut">
              <a:rPr lang="en-US" smtClean="0"/>
              <a:pPr/>
              <a:t>9/4/2023</a:t>
            </a:fld>
            <a:endParaRPr lang="en-US"/>
          </a:p>
        </p:txBody>
      </p:sp>
      <p:sp>
        <p:nvSpPr>
          <p:cNvPr id="4" name="Footer Placeholder 3">
            <a:extLst>
              <a:ext uri="{FF2B5EF4-FFF2-40B4-BE49-F238E27FC236}">
                <a16:creationId xmlns="" xmlns:a16="http://schemas.microsoft.com/office/drawing/2014/main" id="{934F9B59-CFF8-3C01-626A-9CF4866637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9CE3A75A-2C50-080D-E051-4A64C2BE9B72}"/>
              </a:ext>
            </a:extLst>
          </p:cNvPr>
          <p:cNvSpPr>
            <a:spLocks noGrp="1"/>
          </p:cNvSpPr>
          <p:nvPr>
            <p:ph type="sldNum" sz="quarter" idx="12"/>
          </p:nvPr>
        </p:nvSpPr>
        <p:spPr/>
        <p:txBody>
          <a:bodyPr/>
          <a:lstStyle/>
          <a:p>
            <a:fld id="{25BA54BD-C84D-46CE-8B72-31BFB26ABA43}" type="slidenum">
              <a:rPr lang="en-US" smtClean="0"/>
              <a:pPr/>
              <a:t>‹#›</a:t>
            </a:fld>
            <a:endParaRPr lang="en-US"/>
          </a:p>
        </p:txBody>
      </p:sp>
    </p:spTree>
    <p:extLst>
      <p:ext uri="{BB962C8B-B14F-4D97-AF65-F5344CB8AC3E}">
        <p14:creationId xmlns:p14="http://schemas.microsoft.com/office/powerpoint/2010/main" val="113905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634E7F65-5C2E-7E3D-8EE6-D8E146FEE45C}"/>
              </a:ext>
            </a:extLst>
          </p:cNvPr>
          <p:cNvSpPr>
            <a:spLocks noGrp="1"/>
          </p:cNvSpPr>
          <p:nvPr>
            <p:ph type="dt" sz="half" idx="10"/>
          </p:nvPr>
        </p:nvSpPr>
        <p:spPr/>
        <p:txBody>
          <a:bodyPr/>
          <a:lstStyle/>
          <a:p>
            <a:fld id="{9AFE8FB1-0A7A-443E-AAF7-31D4FA1AA312}" type="datetimeFigureOut">
              <a:rPr lang="en-US" smtClean="0"/>
              <a:pPr/>
              <a:t>9/4/2023</a:t>
            </a:fld>
            <a:endParaRPr lang="en-US"/>
          </a:p>
        </p:txBody>
      </p:sp>
      <p:sp>
        <p:nvSpPr>
          <p:cNvPr id="3" name="Footer Placeholder 2">
            <a:extLst>
              <a:ext uri="{FF2B5EF4-FFF2-40B4-BE49-F238E27FC236}">
                <a16:creationId xmlns="" xmlns:a16="http://schemas.microsoft.com/office/drawing/2014/main" id="{0F639A63-6D4A-5DB5-2C99-C842341E21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B3DCBCF9-6286-7A57-AD11-62CC48BF322C}"/>
              </a:ext>
            </a:extLst>
          </p:cNvPr>
          <p:cNvSpPr>
            <a:spLocks noGrp="1"/>
          </p:cNvSpPr>
          <p:nvPr>
            <p:ph type="sldNum" sz="quarter" idx="12"/>
          </p:nvPr>
        </p:nvSpPr>
        <p:spPr/>
        <p:txBody>
          <a:bodyPr/>
          <a:lstStyle/>
          <a:p>
            <a:fld id="{25BA54BD-C84D-46CE-8B72-31BFB26ABA43}" type="slidenum">
              <a:rPr lang="en-US" smtClean="0"/>
              <a:pPr/>
              <a:t>‹#›</a:t>
            </a:fld>
            <a:endParaRPr lang="en-US"/>
          </a:p>
        </p:txBody>
      </p:sp>
    </p:spTree>
    <p:extLst>
      <p:ext uri="{BB962C8B-B14F-4D97-AF65-F5344CB8AC3E}">
        <p14:creationId xmlns:p14="http://schemas.microsoft.com/office/powerpoint/2010/main" val="416946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F84316-5DA5-6BB3-ADC9-6E0D6FBCE01C}"/>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 xmlns:a16="http://schemas.microsoft.com/office/drawing/2014/main" id="{FDF4E72F-DCCC-EDF5-5DDD-F5C029D6638E}"/>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765333D5-56AB-E10E-5A4F-D9CD40C408D7}"/>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D318B29-4074-65B6-F556-C12530ADF8D3}"/>
              </a:ext>
            </a:extLst>
          </p:cNvPr>
          <p:cNvSpPr>
            <a:spLocks noGrp="1"/>
          </p:cNvSpPr>
          <p:nvPr>
            <p:ph type="dt" sz="half" idx="10"/>
          </p:nvPr>
        </p:nvSpPr>
        <p:spPr/>
        <p:txBody>
          <a:bodyPr/>
          <a:lstStyle/>
          <a:p>
            <a:fld id="{9AFE8FB1-0A7A-443E-AAF7-31D4FA1AA312}" type="datetimeFigureOut">
              <a:rPr lang="en-US" smtClean="0"/>
              <a:pPr/>
              <a:t>9/4/2023</a:t>
            </a:fld>
            <a:endParaRPr lang="en-US"/>
          </a:p>
        </p:txBody>
      </p:sp>
      <p:sp>
        <p:nvSpPr>
          <p:cNvPr id="6" name="Footer Placeholder 5">
            <a:extLst>
              <a:ext uri="{FF2B5EF4-FFF2-40B4-BE49-F238E27FC236}">
                <a16:creationId xmlns="" xmlns:a16="http://schemas.microsoft.com/office/drawing/2014/main" id="{A1641B66-47BC-0CAA-A5CB-956556D0A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F46275BF-5BCD-F3FD-90F5-528A521958C6}"/>
              </a:ext>
            </a:extLst>
          </p:cNvPr>
          <p:cNvSpPr>
            <a:spLocks noGrp="1"/>
          </p:cNvSpPr>
          <p:nvPr>
            <p:ph type="sldNum" sz="quarter" idx="12"/>
          </p:nvPr>
        </p:nvSpPr>
        <p:spPr/>
        <p:txBody>
          <a:bodyPr/>
          <a:lstStyle/>
          <a:p>
            <a:fld id="{25BA54BD-C84D-46CE-8B72-31BFB26ABA43}" type="slidenum">
              <a:rPr lang="en-US" smtClean="0"/>
              <a:pPr/>
              <a:t>‹#›</a:t>
            </a:fld>
            <a:endParaRPr lang="en-US"/>
          </a:p>
        </p:txBody>
      </p:sp>
    </p:spTree>
    <p:extLst>
      <p:ext uri="{BB962C8B-B14F-4D97-AF65-F5344CB8AC3E}">
        <p14:creationId xmlns:p14="http://schemas.microsoft.com/office/powerpoint/2010/main" val="118309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2B5F5F-8738-7490-E4B5-263CD7664B9A}"/>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 xmlns:a16="http://schemas.microsoft.com/office/drawing/2014/main" id="{5864E8BC-97D4-60B8-E98C-9C979ADF1DB8}"/>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a:extLst>
              <a:ext uri="{FF2B5EF4-FFF2-40B4-BE49-F238E27FC236}">
                <a16:creationId xmlns="" xmlns:a16="http://schemas.microsoft.com/office/drawing/2014/main" id="{0666D8FE-ED85-ADB4-79E5-9C61CED335C8}"/>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882C134D-A1D6-1AAE-9BE7-5CAB15CE2D4E}"/>
              </a:ext>
            </a:extLst>
          </p:cNvPr>
          <p:cNvSpPr>
            <a:spLocks noGrp="1"/>
          </p:cNvSpPr>
          <p:nvPr>
            <p:ph type="dt" sz="half" idx="10"/>
          </p:nvPr>
        </p:nvSpPr>
        <p:spPr/>
        <p:txBody>
          <a:bodyPr/>
          <a:lstStyle/>
          <a:p>
            <a:fld id="{9AFE8FB1-0A7A-443E-AAF7-31D4FA1AA312}" type="datetimeFigureOut">
              <a:rPr lang="en-US" smtClean="0"/>
              <a:pPr/>
              <a:t>9/4/2023</a:t>
            </a:fld>
            <a:endParaRPr lang="en-US"/>
          </a:p>
        </p:txBody>
      </p:sp>
      <p:sp>
        <p:nvSpPr>
          <p:cNvPr id="6" name="Footer Placeholder 5">
            <a:extLst>
              <a:ext uri="{FF2B5EF4-FFF2-40B4-BE49-F238E27FC236}">
                <a16:creationId xmlns="" xmlns:a16="http://schemas.microsoft.com/office/drawing/2014/main" id="{AAD66FD6-F0FE-ABB4-7B7F-28375CF089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772000A-6345-E3B2-94D4-C3EF9697F499}"/>
              </a:ext>
            </a:extLst>
          </p:cNvPr>
          <p:cNvSpPr>
            <a:spLocks noGrp="1"/>
          </p:cNvSpPr>
          <p:nvPr>
            <p:ph type="sldNum" sz="quarter" idx="12"/>
          </p:nvPr>
        </p:nvSpPr>
        <p:spPr/>
        <p:txBody>
          <a:bodyPr/>
          <a:lstStyle/>
          <a:p>
            <a:fld id="{25BA54BD-C84D-46CE-8B72-31BFB26ABA43}" type="slidenum">
              <a:rPr lang="en-US" smtClean="0"/>
              <a:pPr/>
              <a:t>‹#›</a:t>
            </a:fld>
            <a:endParaRPr lang="en-US"/>
          </a:p>
        </p:txBody>
      </p:sp>
    </p:spTree>
    <p:extLst>
      <p:ext uri="{BB962C8B-B14F-4D97-AF65-F5344CB8AC3E}">
        <p14:creationId xmlns:p14="http://schemas.microsoft.com/office/powerpoint/2010/main" val="409925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695530F-71B2-4DC1-6BB5-F3ADF75C90D9}"/>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1F854A4D-8395-62A0-BEB6-AC9BFBE0AD96}"/>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372B329-81DD-2621-C7E1-473D590BA254}"/>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FE8FB1-0A7A-443E-AAF7-31D4FA1AA312}" type="datetimeFigureOut">
              <a:rPr lang="en-US" smtClean="0"/>
              <a:pPr/>
              <a:t>9/4/2023</a:t>
            </a:fld>
            <a:endParaRPr lang="en-US" dirty="0"/>
          </a:p>
        </p:txBody>
      </p:sp>
      <p:sp>
        <p:nvSpPr>
          <p:cNvPr id="5" name="Footer Placeholder 4">
            <a:extLst>
              <a:ext uri="{FF2B5EF4-FFF2-40B4-BE49-F238E27FC236}">
                <a16:creationId xmlns="" xmlns:a16="http://schemas.microsoft.com/office/drawing/2014/main" id="{9905E102-1EF4-27EC-456F-8E7F439265C5}"/>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7AC8DB98-D565-D977-C758-CFE384284556}"/>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351261493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 Id="rId4" Type="http://schemas.openxmlformats.org/officeDocument/2006/relationships/image" Target="../media/image29.jpeg"/></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4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6.xml"/><Relationship Id="rId4" Type="http://schemas.openxmlformats.org/officeDocument/2006/relationships/image" Target="../media/image55.jpeg"/></Relationships>
</file>

<file path=ppt/slides/_rels/slide4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4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4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4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4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5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6.xml"/><Relationship Id="rId4" Type="http://schemas.openxmlformats.org/officeDocument/2006/relationships/image" Target="../media/image84.jpeg"/></Relationships>
</file>

<file path=ppt/slides/_rels/slide5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5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7.xml"/><Relationship Id="rId4" Type="http://schemas.openxmlformats.org/officeDocument/2006/relationships/image" Target="../media/image90.jpeg"/></Relationships>
</file>

<file path=ppt/slides/_rels/slide5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jpeg"/></Relationships>
</file>

<file path=ppt/slides/_rels/slide5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 Id="rId4" Type="http://schemas.openxmlformats.org/officeDocument/2006/relationships/image" Target="../media/image96.jpeg"/></Relationships>
</file>

<file path=ppt/slides/_rels/slide5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iconscout.com/free-lotties?sort=latest" TargetMode="External"/><Relationship Id="rId2" Type="http://schemas.openxmlformats.org/officeDocument/2006/relationships/hyperlink" Target="https://www.watermarkremover.io/" TargetMode="External"/><Relationship Id="rId1" Type="http://schemas.openxmlformats.org/officeDocument/2006/relationships/slideLayout" Target="../slideLayouts/slideLayout2.xml"/><Relationship Id="rId6" Type="http://schemas.openxmlformats.org/officeDocument/2006/relationships/hyperlink" Target="https://iconscout.com/illustrations/attendance" TargetMode="External"/><Relationship Id="rId5" Type="http://schemas.openxmlformats.org/officeDocument/2006/relationships/hyperlink" Target="https://in.pinterest.com/pin/1116611301330661497/" TargetMode="External"/><Relationship Id="rId4" Type="http://schemas.openxmlformats.org/officeDocument/2006/relationships/hyperlink" Target="https://www.slazzer.com/upload"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CER\Downloads\Picture1.png">
            <a:extLst>
              <a:ext uri="{FF2B5EF4-FFF2-40B4-BE49-F238E27FC236}">
                <a16:creationId xmlns="" xmlns:a16="http://schemas.microsoft.com/office/drawing/2014/main" id="{F80107E1-E85B-D12A-BE21-817D4AA0FD96}"/>
              </a:ext>
            </a:extLst>
          </p:cNvPr>
          <p:cNvPicPr>
            <a:picLocks noChangeAspect="1" noChangeArrowheads="1"/>
          </p:cNvPicPr>
          <p:nvPr/>
        </p:nvPicPr>
        <p:blipFill>
          <a:blip r:embed="rId2"/>
          <a:srcRect/>
          <a:stretch>
            <a:fillRect/>
          </a:stretch>
        </p:blipFill>
        <p:spPr bwMode="auto">
          <a:xfrm>
            <a:off x="2102687" y="132029"/>
            <a:ext cx="7367571" cy="1295400"/>
          </a:xfrm>
          <a:prstGeom prst="rect">
            <a:avLst/>
          </a:prstGeom>
          <a:noFill/>
        </p:spPr>
      </p:pic>
      <p:sp>
        <p:nvSpPr>
          <p:cNvPr id="5" name="TextBox 4">
            <a:extLst>
              <a:ext uri="{FF2B5EF4-FFF2-40B4-BE49-F238E27FC236}">
                <a16:creationId xmlns="" xmlns:a16="http://schemas.microsoft.com/office/drawing/2014/main" id="{2BB3488C-CC48-C4F1-FC95-175E15A033C2}"/>
              </a:ext>
            </a:extLst>
          </p:cNvPr>
          <p:cNvSpPr txBox="1"/>
          <p:nvPr/>
        </p:nvSpPr>
        <p:spPr>
          <a:xfrm>
            <a:off x="3392451" y="1413361"/>
            <a:ext cx="4683162" cy="2308324"/>
          </a:xfrm>
          <a:prstGeom prst="rect">
            <a:avLst/>
          </a:prstGeom>
          <a:noFill/>
        </p:spPr>
        <p:txBody>
          <a:bodyPr wrap="square">
            <a:spAutoFit/>
          </a:bodyPr>
          <a:lstStyle/>
          <a:p>
            <a:pPr algn="ctr"/>
            <a:r>
              <a:rPr lang="en-US" sz="3600" b="1" dirty="0">
                <a:solidFill>
                  <a:schemeClr val="tx1">
                    <a:lumMod val="95000"/>
                  </a:schemeClr>
                </a:solidFill>
                <a:latin typeface="Gabriola" pitchFamily="82" charset="0"/>
              </a:rPr>
              <a:t>PROJECT</a:t>
            </a:r>
            <a:r>
              <a:rPr lang="en-US" sz="5400" b="1" dirty="0">
                <a:solidFill>
                  <a:schemeClr val="tx1">
                    <a:lumMod val="95000"/>
                  </a:schemeClr>
                </a:solidFill>
                <a:latin typeface="Gabriola" pitchFamily="82" charset="0"/>
              </a:rPr>
              <a:t> </a:t>
            </a:r>
            <a:r>
              <a:rPr lang="en-US" sz="3600" b="1" dirty="0">
                <a:solidFill>
                  <a:schemeClr val="tx1">
                    <a:lumMod val="95000"/>
                  </a:schemeClr>
                </a:solidFill>
                <a:latin typeface="Gabriola" pitchFamily="82" charset="0"/>
              </a:rPr>
              <a:t>REPORT</a:t>
            </a:r>
          </a:p>
          <a:p>
            <a:pPr algn="ctr"/>
            <a:r>
              <a:rPr lang="en-US" sz="3600" b="1" dirty="0">
                <a:solidFill>
                  <a:schemeClr val="tx1">
                    <a:lumMod val="95000"/>
                  </a:schemeClr>
                </a:solidFill>
                <a:latin typeface="Gabriola" pitchFamily="82" charset="0"/>
              </a:rPr>
              <a:t>ON</a:t>
            </a:r>
          </a:p>
          <a:p>
            <a:pPr algn="ctr"/>
            <a:r>
              <a:rPr lang="en-US" sz="5400" b="1" dirty="0">
                <a:solidFill>
                  <a:schemeClr val="tx1">
                    <a:lumMod val="95000"/>
                  </a:schemeClr>
                </a:solidFill>
                <a:latin typeface="Goudy Old Style" panose="02020502050305020303" pitchFamily="18" charset="0"/>
              </a:rPr>
              <a:t> Academia</a:t>
            </a:r>
          </a:p>
        </p:txBody>
      </p:sp>
      <p:sp>
        <p:nvSpPr>
          <p:cNvPr id="9" name="TextBox 8">
            <a:extLst>
              <a:ext uri="{FF2B5EF4-FFF2-40B4-BE49-F238E27FC236}">
                <a16:creationId xmlns="" xmlns:a16="http://schemas.microsoft.com/office/drawing/2014/main" id="{472EB71C-976D-711F-1E33-403250FFCF2A}"/>
              </a:ext>
            </a:extLst>
          </p:cNvPr>
          <p:cNvSpPr txBox="1"/>
          <p:nvPr/>
        </p:nvSpPr>
        <p:spPr>
          <a:xfrm>
            <a:off x="-1068388" y="6456335"/>
            <a:ext cx="6105378" cy="400110"/>
          </a:xfrm>
          <a:prstGeom prst="rect">
            <a:avLst/>
          </a:prstGeom>
          <a:noFill/>
        </p:spPr>
        <p:txBody>
          <a:bodyPr wrap="square">
            <a:spAutoFit/>
          </a:bodyPr>
          <a:lstStyle/>
          <a:p>
            <a:pPr lvl="0" algn="ctr"/>
            <a:r>
              <a:rPr lang="en-US" sz="2000" dirty="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Guided   By :  Mr</a:t>
            </a:r>
            <a:r>
              <a:rPr lang="en-US" sz="2000" b="1" dirty="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 . </a:t>
            </a:r>
            <a:r>
              <a:rPr lang="en-US" sz="2000" dirty="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Chetan</a:t>
            </a:r>
            <a:r>
              <a:rPr lang="en-US" sz="2000" b="1" dirty="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 </a:t>
            </a:r>
            <a:r>
              <a:rPr lang="en-US" sz="2000" dirty="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Rathod</a:t>
            </a:r>
          </a:p>
        </p:txBody>
      </p:sp>
      <p:sp>
        <p:nvSpPr>
          <p:cNvPr id="11" name="TextBox 10">
            <a:extLst>
              <a:ext uri="{FF2B5EF4-FFF2-40B4-BE49-F238E27FC236}">
                <a16:creationId xmlns="" xmlns:a16="http://schemas.microsoft.com/office/drawing/2014/main" id="{F80BA584-E60F-6AE6-0322-8BE8E85EE4FE}"/>
              </a:ext>
            </a:extLst>
          </p:cNvPr>
          <p:cNvSpPr txBox="1"/>
          <p:nvPr/>
        </p:nvSpPr>
        <p:spPr>
          <a:xfrm>
            <a:off x="9066212" y="4304496"/>
            <a:ext cx="4511015" cy="2585323"/>
          </a:xfrm>
          <a:prstGeom prst="rect">
            <a:avLst/>
          </a:prstGeom>
          <a:noFill/>
        </p:spPr>
        <p:txBody>
          <a:bodyPr wrap="square">
            <a:spAutoFit/>
          </a:bodyPr>
          <a:lstStyle/>
          <a:p>
            <a:pPr lvl="0">
              <a:lnSpc>
                <a:spcPct val="150000"/>
              </a:lnSpc>
            </a:pPr>
            <a:r>
              <a:rPr lang="en-US" sz="2800" dirty="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	</a:t>
            </a:r>
            <a:r>
              <a:rPr lang="en-US" sz="2000" dirty="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Submitted  By : </a:t>
            </a:r>
          </a:p>
          <a:p>
            <a:pPr lvl="0">
              <a:lnSpc>
                <a:spcPct val="150000"/>
              </a:lnSpc>
            </a:pPr>
            <a:r>
              <a:rPr lang="en-US" sz="2000" dirty="0" err="1" smtClean="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Brijesh</a:t>
            </a:r>
            <a:r>
              <a:rPr lang="en-US" sz="2000" dirty="0" smtClean="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 </a:t>
            </a:r>
            <a:r>
              <a:rPr lang="en-US" sz="2000" dirty="0" err="1" smtClean="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Dhameliya</a:t>
            </a:r>
            <a:r>
              <a:rPr lang="en-US" sz="2000" dirty="0" smtClean="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  (</a:t>
            </a:r>
            <a:r>
              <a:rPr lang="en-US" sz="2000" dirty="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1141)</a:t>
            </a:r>
          </a:p>
          <a:p>
            <a:pPr lvl="0">
              <a:lnSpc>
                <a:spcPct val="150000"/>
              </a:lnSpc>
            </a:pPr>
            <a:r>
              <a:rPr lang="en-US" sz="2000" dirty="0" err="1" smtClean="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Akshay</a:t>
            </a:r>
            <a:r>
              <a:rPr lang="en-US" sz="2000" dirty="0" smtClean="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 </a:t>
            </a:r>
            <a:r>
              <a:rPr lang="en-US" sz="2000" dirty="0" err="1" smtClean="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Ghoghari</a:t>
            </a:r>
            <a:r>
              <a:rPr lang="en-US" sz="2000" dirty="0" smtClean="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   (</a:t>
            </a:r>
            <a:r>
              <a:rPr lang="en-US" sz="2000" dirty="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1153)</a:t>
            </a:r>
          </a:p>
          <a:p>
            <a:pPr lvl="0">
              <a:lnSpc>
                <a:spcPct val="150000"/>
              </a:lnSpc>
            </a:pPr>
            <a:r>
              <a:rPr lang="en-US" sz="2000" dirty="0" err="1" smtClean="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Dhruv</a:t>
            </a:r>
            <a:r>
              <a:rPr lang="en-US" sz="2000" dirty="0" smtClean="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 </a:t>
            </a:r>
            <a:r>
              <a:rPr lang="en-US" sz="2000" dirty="0" err="1" smtClean="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Godhani</a:t>
            </a:r>
            <a:r>
              <a:rPr lang="en-US" sz="2000" dirty="0" smtClean="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       (1159</a:t>
            </a:r>
            <a:r>
              <a:rPr lang="en-US" sz="2000" dirty="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a:t>
            </a:r>
          </a:p>
          <a:p>
            <a:pPr lvl="0">
              <a:lnSpc>
                <a:spcPct val="150000"/>
              </a:lnSpc>
            </a:pPr>
            <a:r>
              <a:rPr lang="en-US" sz="2000" dirty="0" err="1" smtClean="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Khushal</a:t>
            </a:r>
            <a:r>
              <a:rPr lang="en-US" sz="2000" dirty="0" smtClean="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 </a:t>
            </a:r>
            <a:r>
              <a:rPr lang="en-US" sz="2000" dirty="0" err="1" smtClean="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Kaklotar</a:t>
            </a:r>
            <a:r>
              <a:rPr lang="en-US" sz="2000" dirty="0" smtClean="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    (</a:t>
            </a:r>
            <a:r>
              <a:rPr lang="en-US" sz="2000" dirty="0">
                <a:solidFill>
                  <a:prstClr val="black">
                    <a:lumMod val="95000"/>
                  </a:prstClr>
                </a:solidFill>
                <a:effectLst>
                  <a:outerShdw blurRad="38100" dist="38100" dir="2700000" algn="tl">
                    <a:srgbClr val="000000">
                      <a:alpha val="43137"/>
                    </a:srgbClr>
                  </a:outerShdw>
                </a:effectLst>
                <a:latin typeface="Kokila" panose="020B0604020202020204" pitchFamily="34" charset="0"/>
                <a:cs typeface="Kokila" panose="020B0604020202020204" pitchFamily="34" charset="0"/>
              </a:rPr>
              <a:t>1182)</a:t>
            </a:r>
          </a:p>
        </p:txBody>
      </p:sp>
      <p:pic>
        <p:nvPicPr>
          <p:cNvPr id="4" name="Picture 3">
            <a:extLst>
              <a:ext uri="{FF2B5EF4-FFF2-40B4-BE49-F238E27FC236}">
                <a16:creationId xmlns="" xmlns:a16="http://schemas.microsoft.com/office/drawing/2014/main" id="{CA2B7831-EE79-1B40-FE3C-563D8399D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6990" y="3721685"/>
            <a:ext cx="1704761" cy="1669539"/>
          </a:xfrm>
          <a:prstGeom prst="rect">
            <a:avLst/>
          </a:prstGeom>
        </p:spPr>
      </p:pic>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Headings)"/>
              </a:rPr>
              <a:t>Admin</a:t>
            </a:r>
          </a:p>
        </p:txBody>
      </p:sp>
      <p:sp>
        <p:nvSpPr>
          <p:cNvPr id="3" name="Content Placeholder 2"/>
          <p:cNvSpPr>
            <a:spLocks noGrp="1"/>
          </p:cNvSpPr>
          <p:nvPr>
            <p:ph idx="1"/>
          </p:nvPr>
        </p:nvSpPr>
        <p:spPr>
          <a:xfrm>
            <a:off x="1451202" y="2015733"/>
            <a:ext cx="9600774" cy="4156467"/>
          </a:xfrm>
        </p:spPr>
        <p:txBody>
          <a:bodyPr>
            <a:noAutofit/>
          </a:bodyPr>
          <a:lstStyle/>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Admin Can Login</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Admin Can Insert  </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Admin Can Insert Student</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Admin Can View Student</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Admin Can edit Student</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Admin Can delete Student</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Admin Can Insert Student Attendance</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Admin Can view Student Attendance</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Admin Can edit Student Attendance</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Admin Can delete Student Attendance</a:t>
            </a:r>
          </a:p>
          <a:p>
            <a:pPr marL="342900" indent="-342900">
              <a:spcBef>
                <a:spcPts val="0"/>
              </a:spcBef>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Admin Can Insert Link</a:t>
            </a:r>
          </a:p>
          <a:p>
            <a:pPr marL="342900" marR="0" lvl="0" indent="-342900">
              <a:spcBef>
                <a:spcPts val="0"/>
              </a:spcBef>
              <a:spcAft>
                <a:spcPts val="0"/>
              </a:spcAft>
              <a:buFont typeface="Wingdings" panose="05000000000000000000" pitchFamily="2" charset="2"/>
              <a:buChar char=""/>
              <a:tabLst>
                <a:tab pos="4095750" algn="l"/>
              </a:tabLst>
            </a:pPr>
            <a:endParaRPr 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Headings)"/>
              </a:rPr>
              <a:t>Admin</a:t>
            </a:r>
          </a:p>
        </p:txBody>
      </p:sp>
      <p:sp>
        <p:nvSpPr>
          <p:cNvPr id="3" name="Content Placeholder 2"/>
          <p:cNvSpPr>
            <a:spLocks noGrp="1"/>
          </p:cNvSpPr>
          <p:nvPr>
            <p:ph idx="1"/>
          </p:nvPr>
        </p:nvSpPr>
        <p:spPr>
          <a:xfrm>
            <a:off x="1451202" y="2015733"/>
            <a:ext cx="9600774" cy="4037747"/>
          </a:xfrm>
        </p:spPr>
        <p:txBody>
          <a:bodyPr>
            <a:normAutofit/>
          </a:bodyPr>
          <a:lstStyle/>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Admin Can Edit Link</a:t>
            </a:r>
          </a:p>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Admin Can View Link</a:t>
            </a:r>
          </a:p>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Admin Can Delete Link</a:t>
            </a:r>
          </a:p>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Admin Can Insert News</a:t>
            </a:r>
          </a:p>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Admin Can Edit News</a:t>
            </a:r>
          </a:p>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Admin Can View News</a:t>
            </a:r>
          </a:p>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Admin Can Delete News</a:t>
            </a:r>
          </a:p>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Admin Can Insert Books</a:t>
            </a:r>
          </a:p>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Admin Can Edit Books</a:t>
            </a:r>
          </a:p>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Admin Can View Books</a:t>
            </a:r>
          </a:p>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Admin Can Delete Books</a:t>
            </a:r>
          </a:p>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Admin Can Insert Marksheet</a:t>
            </a:r>
          </a:p>
          <a:p>
            <a:pPr marL="0" marR="0" lvl="0" indent="0">
              <a:spcBef>
                <a:spcPts val="0"/>
              </a:spcBef>
              <a:spcAft>
                <a:spcPts val="0"/>
              </a:spcAft>
              <a:buNone/>
              <a:tabLst>
                <a:tab pos="4095750" algn="l"/>
              </a:tabLst>
            </a:pPr>
            <a:endParaRPr lang="en-US" sz="1800" dirty="0">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64F730-21BA-FEC0-C983-DD31F4D01608}"/>
              </a:ext>
            </a:extLst>
          </p:cNvPr>
          <p:cNvSpPr>
            <a:spLocks noGrp="1"/>
          </p:cNvSpPr>
          <p:nvPr>
            <p:ph type="title"/>
          </p:nvPr>
        </p:nvSpPr>
        <p:spPr/>
        <p:txBody>
          <a:bodyPr/>
          <a:lstStyle/>
          <a:p>
            <a:r>
              <a:rPr lang="en-US" dirty="0">
                <a:latin typeface="Gill Sans MT (Headings)"/>
              </a:rPr>
              <a:t>Admin</a:t>
            </a:r>
          </a:p>
        </p:txBody>
      </p:sp>
      <p:sp>
        <p:nvSpPr>
          <p:cNvPr id="3" name="Content Placeholder 2">
            <a:extLst>
              <a:ext uri="{FF2B5EF4-FFF2-40B4-BE49-F238E27FC236}">
                <a16:creationId xmlns="" xmlns:a16="http://schemas.microsoft.com/office/drawing/2014/main" id="{8850B8FD-5FC8-15C9-0E98-969BC62DB037}"/>
              </a:ext>
            </a:extLst>
          </p:cNvPr>
          <p:cNvSpPr>
            <a:spLocks noGrp="1"/>
          </p:cNvSpPr>
          <p:nvPr>
            <p:ph idx="1"/>
          </p:nvPr>
        </p:nvSpPr>
        <p:spPr>
          <a:xfrm>
            <a:off x="1451202" y="2015733"/>
            <a:ext cx="9600774" cy="4037747"/>
          </a:xfrm>
        </p:spPr>
        <p:txBody>
          <a:bodyPr>
            <a:normAutofit/>
          </a:bodyPr>
          <a:lstStyle/>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Admin Can Edit Marksheet</a:t>
            </a:r>
          </a:p>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Admin Can View Marksheet</a:t>
            </a:r>
          </a:p>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Admin Can Delete Marksheet</a:t>
            </a:r>
          </a:p>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Admin Can Insert Time-Table</a:t>
            </a:r>
          </a:p>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Admin Can Edit Time-Table </a:t>
            </a:r>
          </a:p>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Admin Can View Time-Table</a:t>
            </a:r>
          </a:p>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Admin Can Delete Time-Table</a:t>
            </a:r>
          </a:p>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Admin Can View Profile</a:t>
            </a:r>
          </a:p>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In edit if name or phone number is changed then password is updated automatically else only details are changed not password</a:t>
            </a:r>
          </a:p>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Admin Can change password</a:t>
            </a:r>
          </a:p>
          <a:p>
            <a:pPr marL="342900" marR="0" lvl="0" indent="-342900">
              <a:spcBef>
                <a:spcPts val="0"/>
              </a:spcBef>
              <a:spcAft>
                <a:spcPts val="0"/>
              </a:spcAft>
              <a:buFont typeface="Wingdings" panose="05000000000000000000" pitchFamily="2" charset="2"/>
              <a:buChar char=""/>
              <a:tabLst>
                <a:tab pos="4095750" algn="l"/>
              </a:tabLst>
            </a:pPr>
            <a:r>
              <a:rPr lang="en-US" sz="2200" dirty="0">
                <a:effectLst/>
                <a:latin typeface="Times New Roman" panose="02020603050405020304" pitchFamily="18" charset="0"/>
                <a:ea typeface="Times New Roman" panose="02020603050405020304" pitchFamily="18" charset="0"/>
              </a:rPr>
              <a:t>Admin Can Logout</a:t>
            </a:r>
          </a:p>
          <a:p>
            <a:endParaRPr lang="en-US" dirty="0"/>
          </a:p>
        </p:txBody>
      </p:sp>
    </p:spTree>
    <p:extLst>
      <p:ext uri="{BB962C8B-B14F-4D97-AF65-F5344CB8AC3E}">
        <p14:creationId xmlns:p14="http://schemas.microsoft.com/office/powerpoint/2010/main" val="287518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Headings)"/>
              </a:rPr>
              <a:t>Client</a:t>
            </a:r>
          </a:p>
        </p:txBody>
      </p:sp>
      <p:sp>
        <p:nvSpPr>
          <p:cNvPr id="3" name="Content Placeholder 2"/>
          <p:cNvSpPr>
            <a:spLocks noGrp="1"/>
          </p:cNvSpPr>
          <p:nvPr>
            <p:ph idx="1"/>
          </p:nvPr>
        </p:nvSpPr>
        <p:spPr>
          <a:xfrm>
            <a:off x="1451202" y="2015733"/>
            <a:ext cx="9600774" cy="4037747"/>
          </a:xfrm>
        </p:spPr>
        <p:txBody>
          <a:bodyPr>
            <a:normAutofit/>
          </a:bodyPr>
          <a:lstStyle/>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Client Can Login</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Client Can View Attendance </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Client Can View Links </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Client Can View News </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Client Can View Books </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Client Can View Time-Table </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Client Can View Marksheet</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Client Can View Profile</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Client Can Change Password </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Client Can Logout </a:t>
            </a:r>
          </a:p>
          <a:p>
            <a:pPr>
              <a:buNone/>
            </a:pPr>
            <a:endParaRPr lang="en-US" dirty="0">
              <a:latin typeface="Book Antiqua"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Headings)"/>
              </a:rPr>
              <a:t>Use case Diagram</a:t>
            </a:r>
          </a:p>
        </p:txBody>
      </p:sp>
      <p:sp>
        <p:nvSpPr>
          <p:cNvPr id="3" name="Content Placeholder 2"/>
          <p:cNvSpPr>
            <a:spLocks noGrp="1"/>
          </p:cNvSpPr>
          <p:nvPr>
            <p:ph idx="1"/>
          </p:nvPr>
        </p:nvSpPr>
        <p:spPr/>
        <p:txBody>
          <a:bodyPr/>
          <a:lstStyle/>
          <a:p>
            <a:pPr>
              <a:buFont typeface="Wingdings" pitchFamily="2" charset="2"/>
              <a:buChar char="v"/>
            </a:pPr>
            <a:r>
              <a:rPr lang="en-US" dirty="0"/>
              <a:t>Use case for Main Admin (Principal)</a:t>
            </a:r>
          </a:p>
          <a:p>
            <a:pPr>
              <a:buFont typeface="Wingdings" pitchFamily="2" charset="2"/>
              <a:buChar char="v"/>
            </a:pPr>
            <a:r>
              <a:rPr lang="en-US" dirty="0"/>
              <a:t>Use case for  Admin (Teacher)</a:t>
            </a:r>
          </a:p>
          <a:p>
            <a:pPr>
              <a:buFont typeface="Wingdings" pitchFamily="2" charset="2"/>
              <a:buChar char="v"/>
            </a:pPr>
            <a:r>
              <a:rPr lang="en-US" dirty="0"/>
              <a:t>Use case for  Client (Student)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46F3DA7-2C62-9A99-B3C6-480412138E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0612" y="69532"/>
            <a:ext cx="7620000" cy="671893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DE1B760-F8B7-AD61-10C3-D252654090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3012" y="1"/>
            <a:ext cx="6781800"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95BC73B-A5D3-2B8B-7C85-BB48571020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0612" y="76200"/>
            <a:ext cx="7467600" cy="6781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508280-F541-59EE-4767-D4FDF1502768}"/>
              </a:ext>
            </a:extLst>
          </p:cNvPr>
          <p:cNvSpPr>
            <a:spLocks noGrp="1"/>
          </p:cNvSpPr>
          <p:nvPr>
            <p:ph type="title"/>
          </p:nvPr>
        </p:nvSpPr>
        <p:spPr/>
        <p:txBody>
          <a:bodyPr/>
          <a:lstStyle/>
          <a:p>
            <a:r>
              <a:rPr lang="en-US" dirty="0"/>
              <a:t>Database Design</a:t>
            </a:r>
          </a:p>
        </p:txBody>
      </p:sp>
      <p:pic>
        <p:nvPicPr>
          <p:cNvPr id="3" name="Picture 2">
            <a:extLst>
              <a:ext uri="{FF2B5EF4-FFF2-40B4-BE49-F238E27FC236}">
                <a16:creationId xmlns="" xmlns:a16="http://schemas.microsoft.com/office/drawing/2014/main" id="{86BC2771-F44F-3B95-0156-2631896FA044}"/>
              </a:ext>
            </a:extLst>
          </p:cNvPr>
          <p:cNvPicPr>
            <a:picLocks noChangeAspect="1"/>
          </p:cNvPicPr>
          <p:nvPr/>
        </p:nvPicPr>
        <p:blipFill>
          <a:blip r:embed="rId2"/>
          <a:stretch>
            <a:fillRect/>
          </a:stretch>
        </p:blipFill>
        <p:spPr>
          <a:xfrm>
            <a:off x="513420" y="1600200"/>
            <a:ext cx="11161986" cy="5257800"/>
          </a:xfrm>
          <a:prstGeom prst="rect">
            <a:avLst/>
          </a:prstGeom>
        </p:spPr>
      </p:pic>
    </p:spTree>
    <p:extLst>
      <p:ext uri="{BB962C8B-B14F-4D97-AF65-F5344CB8AC3E}">
        <p14:creationId xmlns:p14="http://schemas.microsoft.com/office/powerpoint/2010/main" val="19614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FBC7A2CE-56E7-B55A-B91B-3C450961E88C}"/>
              </a:ext>
            </a:extLst>
          </p:cNvPr>
          <p:cNvPicPr>
            <a:picLocks noChangeAspect="1"/>
          </p:cNvPicPr>
          <p:nvPr/>
        </p:nvPicPr>
        <p:blipFill>
          <a:blip r:embed="rId2"/>
          <a:stretch>
            <a:fillRect/>
          </a:stretch>
        </p:blipFill>
        <p:spPr>
          <a:xfrm>
            <a:off x="213370" y="871017"/>
            <a:ext cx="11762086" cy="5115966"/>
          </a:xfrm>
          <a:prstGeom prst="rect">
            <a:avLst/>
          </a:prstGeom>
        </p:spPr>
      </p:pic>
    </p:spTree>
    <p:extLst>
      <p:ext uri="{BB962C8B-B14F-4D97-AF65-F5344CB8AC3E}">
        <p14:creationId xmlns:p14="http://schemas.microsoft.com/office/powerpoint/2010/main" val="48630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51202" y="804521"/>
            <a:ext cx="9600774" cy="719480"/>
          </a:xfrm>
        </p:spPr>
        <p:txBody>
          <a:bodyPr/>
          <a:lstStyle/>
          <a:p>
            <a:r>
              <a:rPr lang="en-US" dirty="0">
                <a:latin typeface="Gill Sans MT (Headings)"/>
              </a:rPr>
              <a:t>Index</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196051164"/>
              </p:ext>
            </p:extLst>
          </p:nvPr>
        </p:nvGraphicFramePr>
        <p:xfrm>
          <a:off x="1468890" y="1905000"/>
          <a:ext cx="9601200" cy="4844810"/>
        </p:xfrm>
        <a:graphic>
          <a:graphicData uri="http://schemas.openxmlformats.org/drawingml/2006/table">
            <a:tbl>
              <a:tblPr firstRow="1" bandRow="1">
                <a:tableStyleId>{073A0DAA-6AF3-43AB-8588-CEC1D06C72B9}</a:tableStyleId>
              </a:tblPr>
              <a:tblGrid>
                <a:gridCol w="1360169">
                  <a:extLst>
                    <a:ext uri="{9D8B030D-6E8A-4147-A177-3AD203B41FA5}">
                      <a16:colId xmlns="" xmlns:a16="http://schemas.microsoft.com/office/drawing/2014/main" val="20000"/>
                    </a:ext>
                  </a:extLst>
                </a:gridCol>
                <a:gridCol w="8241031">
                  <a:extLst>
                    <a:ext uri="{9D8B030D-6E8A-4147-A177-3AD203B41FA5}">
                      <a16:colId xmlns="" xmlns:a16="http://schemas.microsoft.com/office/drawing/2014/main" val="20001"/>
                    </a:ext>
                  </a:extLst>
                </a:gridCol>
              </a:tblGrid>
              <a:tr h="484481">
                <a:tc>
                  <a:txBody>
                    <a:bodyPr/>
                    <a:lstStyle/>
                    <a:p>
                      <a:r>
                        <a:rPr lang="en-US" dirty="0"/>
                        <a:t>Serial No.</a:t>
                      </a:r>
                      <a:endParaRPr lang="en-US" dirty="0">
                        <a:latin typeface="Book Antiqua" pitchFamily="18" charset="0"/>
                      </a:endParaRPr>
                    </a:p>
                  </a:txBody>
                  <a:tcPr marL="96012" marR="96012"/>
                </a:tc>
                <a:tc>
                  <a:txBody>
                    <a:bodyPr/>
                    <a:lstStyle/>
                    <a:p>
                      <a:r>
                        <a:rPr lang="en-US" dirty="0"/>
                        <a:t>Description</a:t>
                      </a:r>
                      <a:endParaRPr lang="en-US" dirty="0">
                        <a:latin typeface="Book Antiqua" pitchFamily="18" charset="0"/>
                      </a:endParaRPr>
                    </a:p>
                  </a:txBody>
                  <a:tcPr marL="96012" marR="96012"/>
                </a:tc>
                <a:extLst>
                  <a:ext uri="{0D108BD9-81ED-4DB2-BD59-A6C34878D82A}">
                    <a16:rowId xmlns="" xmlns:a16="http://schemas.microsoft.com/office/drawing/2014/main" val="10000"/>
                  </a:ext>
                </a:extLst>
              </a:tr>
              <a:tr h="484481">
                <a:tc>
                  <a:txBody>
                    <a:bodyPr/>
                    <a:lstStyle/>
                    <a:p>
                      <a:r>
                        <a:rPr lang="en-US" dirty="0"/>
                        <a:t>1</a:t>
                      </a:r>
                      <a:endParaRPr lang="en-US" dirty="0">
                        <a:latin typeface="Book Antiqua" pitchFamily="18" charset="0"/>
                      </a:endParaRPr>
                    </a:p>
                  </a:txBody>
                  <a:tcPr marL="96012" marR="96012"/>
                </a:tc>
                <a:tc>
                  <a:txBody>
                    <a:bodyPr/>
                    <a:lstStyle/>
                    <a:p>
                      <a:r>
                        <a:rPr lang="en-US" dirty="0"/>
                        <a:t>Project Profile</a:t>
                      </a:r>
                      <a:endParaRPr lang="en-US" dirty="0">
                        <a:latin typeface="Book Antiqua" pitchFamily="18" charset="0"/>
                      </a:endParaRPr>
                    </a:p>
                  </a:txBody>
                  <a:tcPr marL="96012" marR="96012"/>
                </a:tc>
                <a:extLst>
                  <a:ext uri="{0D108BD9-81ED-4DB2-BD59-A6C34878D82A}">
                    <a16:rowId xmlns="" xmlns:a16="http://schemas.microsoft.com/office/drawing/2014/main" val="10001"/>
                  </a:ext>
                </a:extLst>
              </a:tr>
              <a:tr h="484481">
                <a:tc>
                  <a:txBody>
                    <a:bodyPr/>
                    <a:lstStyle/>
                    <a:p>
                      <a:r>
                        <a:rPr lang="en-US" dirty="0"/>
                        <a:t>2</a:t>
                      </a:r>
                      <a:endParaRPr lang="en-US" dirty="0">
                        <a:latin typeface="Book Antiqua" pitchFamily="18" charset="0"/>
                      </a:endParaRPr>
                    </a:p>
                  </a:txBody>
                  <a:tcPr marL="96012" marR="9601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Project Introduction</a:t>
                      </a:r>
                      <a:endParaRPr lang="en-US" dirty="0">
                        <a:latin typeface="Book Antiqua" pitchFamily="18" charset="0"/>
                      </a:endParaRPr>
                    </a:p>
                  </a:txBody>
                  <a:tcPr marL="96012" marR="96012"/>
                </a:tc>
                <a:extLst>
                  <a:ext uri="{0D108BD9-81ED-4DB2-BD59-A6C34878D82A}">
                    <a16:rowId xmlns="" xmlns:a16="http://schemas.microsoft.com/office/drawing/2014/main" val="10002"/>
                  </a:ext>
                </a:extLst>
              </a:tr>
              <a:tr h="484481">
                <a:tc>
                  <a:txBody>
                    <a:bodyPr/>
                    <a:lstStyle/>
                    <a:p>
                      <a:r>
                        <a:rPr lang="en-US" dirty="0"/>
                        <a:t>3</a:t>
                      </a:r>
                      <a:endParaRPr lang="en-US" dirty="0">
                        <a:latin typeface="Book Antiqua" pitchFamily="18" charset="0"/>
                      </a:endParaRPr>
                    </a:p>
                  </a:txBody>
                  <a:tcPr marL="96012" marR="9601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Hardware</a:t>
                      </a:r>
                      <a:r>
                        <a:rPr lang="en-US" baseline="0" dirty="0"/>
                        <a:t> Requirement</a:t>
                      </a:r>
                      <a:endParaRPr lang="en-US" baseline="0" dirty="0">
                        <a:latin typeface="Book Antiqua" pitchFamily="18" charset="0"/>
                      </a:endParaRPr>
                    </a:p>
                  </a:txBody>
                  <a:tcPr marL="96012" marR="96012"/>
                </a:tc>
                <a:extLst>
                  <a:ext uri="{0D108BD9-81ED-4DB2-BD59-A6C34878D82A}">
                    <a16:rowId xmlns="" xmlns:a16="http://schemas.microsoft.com/office/drawing/2014/main" val="10003"/>
                  </a:ext>
                </a:extLst>
              </a:tr>
              <a:tr h="484481">
                <a:tc>
                  <a:txBody>
                    <a:bodyPr/>
                    <a:lstStyle/>
                    <a:p>
                      <a:r>
                        <a:rPr lang="en-US" dirty="0"/>
                        <a:t>4</a:t>
                      </a:r>
                      <a:endParaRPr lang="en-US" dirty="0">
                        <a:latin typeface="Book Antiqua" pitchFamily="18" charset="0"/>
                      </a:endParaRPr>
                    </a:p>
                  </a:txBody>
                  <a:tcPr marL="96012" marR="9601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Software</a:t>
                      </a:r>
                      <a:r>
                        <a:rPr lang="en-US" baseline="0" dirty="0"/>
                        <a:t> Requirement</a:t>
                      </a:r>
                      <a:endParaRPr lang="en-US" baseline="0" dirty="0">
                        <a:latin typeface="Book Antiqua" pitchFamily="18" charset="0"/>
                      </a:endParaRPr>
                    </a:p>
                  </a:txBody>
                  <a:tcPr marL="96012" marR="96012"/>
                </a:tc>
                <a:extLst>
                  <a:ext uri="{0D108BD9-81ED-4DB2-BD59-A6C34878D82A}">
                    <a16:rowId xmlns="" xmlns:a16="http://schemas.microsoft.com/office/drawing/2014/main" val="10004"/>
                  </a:ext>
                </a:extLst>
              </a:tr>
              <a:tr h="484481">
                <a:tc>
                  <a:txBody>
                    <a:bodyPr/>
                    <a:lstStyle/>
                    <a:p>
                      <a:r>
                        <a:rPr lang="en-US" dirty="0"/>
                        <a:t>5</a:t>
                      </a:r>
                      <a:endParaRPr lang="en-US" dirty="0">
                        <a:latin typeface="Book Antiqua" pitchFamily="18" charset="0"/>
                      </a:endParaRPr>
                    </a:p>
                  </a:txBody>
                  <a:tcPr marL="96012" marR="9601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Scope</a:t>
                      </a:r>
                      <a:endParaRPr lang="en-US" baseline="0" dirty="0">
                        <a:latin typeface="Book Antiqua" pitchFamily="18" charset="0"/>
                      </a:endParaRPr>
                    </a:p>
                  </a:txBody>
                  <a:tcPr marL="96012" marR="96012"/>
                </a:tc>
                <a:extLst>
                  <a:ext uri="{0D108BD9-81ED-4DB2-BD59-A6C34878D82A}">
                    <a16:rowId xmlns="" xmlns:a16="http://schemas.microsoft.com/office/drawing/2014/main" val="10005"/>
                  </a:ext>
                </a:extLst>
              </a:tr>
              <a:tr h="484481">
                <a:tc>
                  <a:txBody>
                    <a:bodyPr/>
                    <a:lstStyle/>
                    <a:p>
                      <a:r>
                        <a:rPr lang="en-US" dirty="0"/>
                        <a:t>6</a:t>
                      </a:r>
                      <a:endParaRPr lang="en-US" dirty="0">
                        <a:latin typeface="Book Antiqua" pitchFamily="18" charset="0"/>
                      </a:endParaRPr>
                    </a:p>
                  </a:txBody>
                  <a:tcPr marL="96012" marR="96012"/>
                </a:tc>
                <a:tc>
                  <a:txBody>
                    <a:bodyPr/>
                    <a:lstStyle/>
                    <a:p>
                      <a:r>
                        <a:rPr lang="en-US" dirty="0"/>
                        <a:t>Database Design</a:t>
                      </a:r>
                      <a:endParaRPr lang="en-US" dirty="0">
                        <a:latin typeface="Book Antiqua" pitchFamily="18" charset="0"/>
                      </a:endParaRPr>
                    </a:p>
                  </a:txBody>
                  <a:tcPr marL="96012" marR="96012"/>
                </a:tc>
                <a:extLst>
                  <a:ext uri="{0D108BD9-81ED-4DB2-BD59-A6C34878D82A}">
                    <a16:rowId xmlns="" xmlns:a16="http://schemas.microsoft.com/office/drawing/2014/main" val="10006"/>
                  </a:ext>
                </a:extLst>
              </a:tr>
              <a:tr h="484481">
                <a:tc>
                  <a:txBody>
                    <a:bodyPr/>
                    <a:lstStyle/>
                    <a:p>
                      <a:r>
                        <a:rPr lang="en-US" dirty="0"/>
                        <a:t>7</a:t>
                      </a:r>
                      <a:endParaRPr lang="en-US" dirty="0">
                        <a:latin typeface="Book Antiqua" pitchFamily="18" charset="0"/>
                      </a:endParaRPr>
                    </a:p>
                  </a:txBody>
                  <a:tcPr marL="96012" marR="96012"/>
                </a:tc>
                <a:tc>
                  <a:txBody>
                    <a:bodyPr/>
                    <a:lstStyle/>
                    <a:p>
                      <a:r>
                        <a:rPr lang="en-US" dirty="0"/>
                        <a:t>Use</a:t>
                      </a:r>
                      <a:r>
                        <a:rPr lang="en-US" baseline="0" dirty="0"/>
                        <a:t> Case Diagram(0 Level)</a:t>
                      </a:r>
                      <a:endParaRPr lang="en-US" dirty="0">
                        <a:latin typeface="Book Antiqua" pitchFamily="18" charset="0"/>
                      </a:endParaRPr>
                    </a:p>
                  </a:txBody>
                  <a:tcPr marL="96012" marR="96012"/>
                </a:tc>
                <a:extLst>
                  <a:ext uri="{0D108BD9-81ED-4DB2-BD59-A6C34878D82A}">
                    <a16:rowId xmlns="" xmlns:a16="http://schemas.microsoft.com/office/drawing/2014/main" val="10007"/>
                  </a:ext>
                </a:extLst>
              </a:tr>
              <a:tr h="484481">
                <a:tc>
                  <a:txBody>
                    <a:bodyPr/>
                    <a:lstStyle/>
                    <a:p>
                      <a:r>
                        <a:rPr lang="en-US" dirty="0"/>
                        <a:t>8</a:t>
                      </a:r>
                      <a:endParaRPr lang="en-US" dirty="0">
                        <a:latin typeface="Book Antiqua" pitchFamily="18" charset="0"/>
                      </a:endParaRPr>
                    </a:p>
                  </a:txBody>
                  <a:tcPr marL="96012" marR="96012"/>
                </a:tc>
                <a:tc>
                  <a:txBody>
                    <a:bodyPr/>
                    <a:lstStyle/>
                    <a:p>
                      <a:r>
                        <a:rPr lang="en-US" dirty="0"/>
                        <a:t>Screen Layout</a:t>
                      </a:r>
                      <a:endParaRPr lang="en-US" dirty="0">
                        <a:latin typeface="Book Antiqua" pitchFamily="18" charset="0"/>
                      </a:endParaRPr>
                    </a:p>
                  </a:txBody>
                  <a:tcPr marL="96012" marR="96012"/>
                </a:tc>
                <a:extLst>
                  <a:ext uri="{0D108BD9-81ED-4DB2-BD59-A6C34878D82A}">
                    <a16:rowId xmlns="" xmlns:a16="http://schemas.microsoft.com/office/drawing/2014/main" val="10008"/>
                  </a:ext>
                </a:extLst>
              </a:tr>
              <a:tr h="484481">
                <a:tc>
                  <a:txBody>
                    <a:bodyPr/>
                    <a:lstStyle/>
                    <a:p>
                      <a:r>
                        <a:rPr lang="en-US" dirty="0"/>
                        <a:t>9</a:t>
                      </a:r>
                      <a:endParaRPr lang="en-US" dirty="0">
                        <a:latin typeface="Book Antiqua" pitchFamily="18" charset="0"/>
                      </a:endParaRPr>
                    </a:p>
                  </a:txBody>
                  <a:tcPr marL="96012" marR="96012"/>
                </a:tc>
                <a:tc>
                  <a:txBody>
                    <a:bodyPr/>
                    <a:lstStyle/>
                    <a:p>
                      <a:r>
                        <a:rPr lang="en-US" dirty="0"/>
                        <a:t>References</a:t>
                      </a:r>
                      <a:endParaRPr lang="en-US" dirty="0">
                        <a:latin typeface="Book Antiqua" pitchFamily="18" charset="0"/>
                      </a:endParaRPr>
                    </a:p>
                  </a:txBody>
                  <a:tcPr marL="96012" marR="96012"/>
                </a:tc>
                <a:extLst>
                  <a:ext uri="{0D108BD9-81ED-4DB2-BD59-A6C34878D82A}">
                    <a16:rowId xmlns="" xmlns:a16="http://schemas.microsoft.com/office/drawing/2014/main" val="2344264440"/>
                  </a:ext>
                </a:extLst>
              </a:tr>
            </a:tbl>
          </a:graphicData>
        </a:graphic>
      </p:graphicFrame>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able">
            <a:extLst>
              <a:ext uri="{FF2B5EF4-FFF2-40B4-BE49-F238E27FC236}">
                <a16:creationId xmlns="" xmlns:a16="http://schemas.microsoft.com/office/drawing/2014/main" id="{1D3ED6D6-A6BA-4B95-5545-E5838ADCE29A}"/>
              </a:ext>
            </a:extLst>
          </p:cNvPr>
          <p:cNvPicPr>
            <a:picLocks noChangeAspect="1"/>
          </p:cNvPicPr>
          <p:nvPr/>
        </p:nvPicPr>
        <p:blipFill>
          <a:blip r:embed="rId2"/>
          <a:stretch>
            <a:fillRect/>
          </a:stretch>
        </p:blipFill>
        <p:spPr>
          <a:xfrm>
            <a:off x="1469079" y="1371600"/>
            <a:ext cx="9250665" cy="4445000"/>
          </a:xfrm>
          <a:prstGeom prst="rect">
            <a:avLst/>
          </a:prstGeom>
        </p:spPr>
      </p:pic>
    </p:spTree>
    <p:extLst>
      <p:ext uri="{BB962C8B-B14F-4D97-AF65-F5344CB8AC3E}">
        <p14:creationId xmlns:p14="http://schemas.microsoft.com/office/powerpoint/2010/main" val="412383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1AE13FB-5948-BA8E-676D-B86E74F020D3}"/>
              </a:ext>
            </a:extLst>
          </p:cNvPr>
          <p:cNvPicPr>
            <a:picLocks noChangeAspect="1"/>
          </p:cNvPicPr>
          <p:nvPr/>
        </p:nvPicPr>
        <p:blipFill>
          <a:blip r:embed="rId2"/>
          <a:stretch>
            <a:fillRect/>
          </a:stretch>
        </p:blipFill>
        <p:spPr>
          <a:xfrm>
            <a:off x="684212" y="252248"/>
            <a:ext cx="10972800" cy="6353503"/>
          </a:xfrm>
          <a:prstGeom prst="rect">
            <a:avLst/>
          </a:prstGeom>
        </p:spPr>
      </p:pic>
    </p:spTree>
    <p:extLst>
      <p:ext uri="{BB962C8B-B14F-4D97-AF65-F5344CB8AC3E}">
        <p14:creationId xmlns:p14="http://schemas.microsoft.com/office/powerpoint/2010/main" val="234146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3967AC3-F52A-C130-611E-0783E3D007E5}"/>
              </a:ext>
            </a:extLst>
          </p:cNvPr>
          <p:cNvPicPr>
            <a:picLocks noChangeAspect="1"/>
          </p:cNvPicPr>
          <p:nvPr/>
        </p:nvPicPr>
        <p:blipFill>
          <a:blip r:embed="rId2"/>
          <a:stretch>
            <a:fillRect/>
          </a:stretch>
        </p:blipFill>
        <p:spPr>
          <a:xfrm>
            <a:off x="455612" y="393571"/>
            <a:ext cx="10019571" cy="6070857"/>
          </a:xfrm>
          <a:prstGeom prst="rect">
            <a:avLst/>
          </a:prstGeom>
        </p:spPr>
      </p:pic>
    </p:spTree>
    <p:extLst>
      <p:ext uri="{BB962C8B-B14F-4D97-AF65-F5344CB8AC3E}">
        <p14:creationId xmlns:p14="http://schemas.microsoft.com/office/powerpoint/2010/main" val="423272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A596DEB-6CEA-6CA6-B15D-869027F87248}"/>
              </a:ext>
            </a:extLst>
          </p:cNvPr>
          <p:cNvPicPr>
            <a:picLocks noChangeAspect="1"/>
          </p:cNvPicPr>
          <p:nvPr/>
        </p:nvPicPr>
        <p:blipFill>
          <a:blip r:embed="rId2"/>
          <a:stretch>
            <a:fillRect/>
          </a:stretch>
        </p:blipFill>
        <p:spPr>
          <a:xfrm>
            <a:off x="455612" y="407196"/>
            <a:ext cx="10224387" cy="6043607"/>
          </a:xfrm>
          <a:prstGeom prst="rect">
            <a:avLst/>
          </a:prstGeom>
        </p:spPr>
      </p:pic>
    </p:spTree>
    <p:extLst>
      <p:ext uri="{BB962C8B-B14F-4D97-AF65-F5344CB8AC3E}">
        <p14:creationId xmlns:p14="http://schemas.microsoft.com/office/powerpoint/2010/main" val="15359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93E9546-6E85-D33D-BA57-F49C35AE1070}"/>
              </a:ext>
            </a:extLst>
          </p:cNvPr>
          <p:cNvPicPr>
            <a:picLocks noChangeAspect="1"/>
          </p:cNvPicPr>
          <p:nvPr/>
        </p:nvPicPr>
        <p:blipFill>
          <a:blip r:embed="rId2"/>
          <a:stretch>
            <a:fillRect/>
          </a:stretch>
        </p:blipFill>
        <p:spPr>
          <a:xfrm>
            <a:off x="672623" y="457200"/>
            <a:ext cx="10843577" cy="5943600"/>
          </a:xfrm>
          <a:prstGeom prst="rect">
            <a:avLst/>
          </a:prstGeom>
        </p:spPr>
      </p:pic>
    </p:spTree>
    <p:extLst>
      <p:ext uri="{BB962C8B-B14F-4D97-AF65-F5344CB8AC3E}">
        <p14:creationId xmlns:p14="http://schemas.microsoft.com/office/powerpoint/2010/main" val="381114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2A49212-1A74-F088-01EE-B0708DCF19A2}"/>
              </a:ext>
            </a:extLst>
          </p:cNvPr>
          <p:cNvPicPr>
            <a:picLocks noChangeAspect="1"/>
          </p:cNvPicPr>
          <p:nvPr/>
        </p:nvPicPr>
        <p:blipFill>
          <a:blip r:embed="rId2"/>
          <a:stretch>
            <a:fillRect/>
          </a:stretch>
        </p:blipFill>
        <p:spPr>
          <a:xfrm>
            <a:off x="3174" y="76200"/>
            <a:ext cx="6160638" cy="5186253"/>
          </a:xfrm>
          <a:prstGeom prst="rect">
            <a:avLst/>
          </a:prstGeom>
        </p:spPr>
      </p:pic>
      <p:pic>
        <p:nvPicPr>
          <p:cNvPr id="4" name="Picture 3">
            <a:extLst>
              <a:ext uri="{FF2B5EF4-FFF2-40B4-BE49-F238E27FC236}">
                <a16:creationId xmlns="" xmlns:a16="http://schemas.microsoft.com/office/drawing/2014/main" id="{E00DF908-35F0-0B61-F760-BE8EEC0B5AA3}"/>
              </a:ext>
            </a:extLst>
          </p:cNvPr>
          <p:cNvPicPr>
            <a:picLocks noChangeAspect="1"/>
          </p:cNvPicPr>
          <p:nvPr/>
        </p:nvPicPr>
        <p:blipFill>
          <a:blip r:embed="rId3"/>
          <a:stretch>
            <a:fillRect/>
          </a:stretch>
        </p:blipFill>
        <p:spPr>
          <a:xfrm>
            <a:off x="0" y="5348178"/>
            <a:ext cx="7137312" cy="1186765"/>
          </a:xfrm>
          <a:prstGeom prst="rect">
            <a:avLst/>
          </a:prstGeom>
        </p:spPr>
      </p:pic>
    </p:spTree>
    <p:extLst>
      <p:ext uri="{BB962C8B-B14F-4D97-AF65-F5344CB8AC3E}">
        <p14:creationId xmlns:p14="http://schemas.microsoft.com/office/powerpoint/2010/main" val="131063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able">
            <a:extLst>
              <a:ext uri="{FF2B5EF4-FFF2-40B4-BE49-F238E27FC236}">
                <a16:creationId xmlns="" xmlns:a16="http://schemas.microsoft.com/office/drawing/2014/main" id="{B9F1959C-1E81-28FB-C324-4B4F232D228D}"/>
              </a:ext>
            </a:extLst>
          </p:cNvPr>
          <p:cNvPicPr>
            <a:picLocks noChangeAspect="1"/>
          </p:cNvPicPr>
          <p:nvPr/>
        </p:nvPicPr>
        <p:blipFill>
          <a:blip r:embed="rId2"/>
          <a:stretch>
            <a:fillRect/>
          </a:stretch>
        </p:blipFill>
        <p:spPr>
          <a:xfrm>
            <a:off x="1522412" y="1066800"/>
            <a:ext cx="8880639" cy="5120640"/>
          </a:xfrm>
          <a:prstGeom prst="rect">
            <a:avLst/>
          </a:prstGeom>
        </p:spPr>
      </p:pic>
    </p:spTree>
    <p:extLst>
      <p:ext uri="{BB962C8B-B14F-4D97-AF65-F5344CB8AC3E}">
        <p14:creationId xmlns:p14="http://schemas.microsoft.com/office/powerpoint/2010/main" val="74348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A09BFF1-7CAB-0E6D-AE9C-79148586B75E}"/>
              </a:ext>
            </a:extLst>
          </p:cNvPr>
          <p:cNvPicPr>
            <a:picLocks noChangeAspect="1"/>
          </p:cNvPicPr>
          <p:nvPr/>
        </p:nvPicPr>
        <p:blipFill>
          <a:blip r:embed="rId2"/>
          <a:stretch>
            <a:fillRect/>
          </a:stretch>
        </p:blipFill>
        <p:spPr>
          <a:xfrm>
            <a:off x="227012" y="304800"/>
            <a:ext cx="8945021" cy="4350394"/>
          </a:xfrm>
          <a:prstGeom prst="rect">
            <a:avLst/>
          </a:prstGeom>
        </p:spPr>
      </p:pic>
      <p:pic>
        <p:nvPicPr>
          <p:cNvPr id="3" name="Picture 2">
            <a:extLst>
              <a:ext uri="{FF2B5EF4-FFF2-40B4-BE49-F238E27FC236}">
                <a16:creationId xmlns="" xmlns:a16="http://schemas.microsoft.com/office/drawing/2014/main" id="{F8BC2D41-21DD-35B1-AE05-8E4B7018F424}"/>
              </a:ext>
            </a:extLst>
          </p:cNvPr>
          <p:cNvPicPr>
            <a:picLocks noChangeAspect="1"/>
          </p:cNvPicPr>
          <p:nvPr/>
        </p:nvPicPr>
        <p:blipFill>
          <a:blip r:embed="rId3"/>
          <a:stretch>
            <a:fillRect/>
          </a:stretch>
        </p:blipFill>
        <p:spPr>
          <a:xfrm>
            <a:off x="227012" y="5105400"/>
            <a:ext cx="6977348" cy="1154872"/>
          </a:xfrm>
          <a:prstGeom prst="rect">
            <a:avLst/>
          </a:prstGeom>
        </p:spPr>
      </p:pic>
    </p:spTree>
    <p:extLst>
      <p:ext uri="{BB962C8B-B14F-4D97-AF65-F5344CB8AC3E}">
        <p14:creationId xmlns:p14="http://schemas.microsoft.com/office/powerpoint/2010/main" val="292354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able">
            <a:extLst>
              <a:ext uri="{FF2B5EF4-FFF2-40B4-BE49-F238E27FC236}">
                <a16:creationId xmlns="" xmlns:a16="http://schemas.microsoft.com/office/drawing/2014/main" id="{A079C2B1-65F3-3229-CB63-C77D6FE7A575}"/>
              </a:ext>
            </a:extLst>
          </p:cNvPr>
          <p:cNvPicPr>
            <a:picLocks noChangeAspect="1"/>
          </p:cNvPicPr>
          <p:nvPr/>
        </p:nvPicPr>
        <p:blipFill>
          <a:blip r:embed="rId2"/>
          <a:stretch>
            <a:fillRect/>
          </a:stretch>
        </p:blipFill>
        <p:spPr>
          <a:xfrm>
            <a:off x="993331" y="1447800"/>
            <a:ext cx="10202162" cy="4411980"/>
          </a:xfrm>
          <a:prstGeom prst="rect">
            <a:avLst/>
          </a:prstGeom>
        </p:spPr>
      </p:pic>
    </p:spTree>
    <p:extLst>
      <p:ext uri="{BB962C8B-B14F-4D97-AF65-F5344CB8AC3E}">
        <p14:creationId xmlns:p14="http://schemas.microsoft.com/office/powerpoint/2010/main" val="86916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2472883-AA92-965C-919E-0ADB539565A6}"/>
              </a:ext>
            </a:extLst>
          </p:cNvPr>
          <p:cNvPicPr>
            <a:picLocks noChangeAspect="1"/>
          </p:cNvPicPr>
          <p:nvPr/>
        </p:nvPicPr>
        <p:blipFill>
          <a:blip r:embed="rId2"/>
          <a:stretch>
            <a:fillRect/>
          </a:stretch>
        </p:blipFill>
        <p:spPr>
          <a:xfrm>
            <a:off x="608012" y="533400"/>
            <a:ext cx="4306250" cy="1907054"/>
          </a:xfrm>
          <a:prstGeom prst="rect">
            <a:avLst/>
          </a:prstGeom>
        </p:spPr>
      </p:pic>
      <p:pic>
        <p:nvPicPr>
          <p:cNvPr id="3" name="Picture 2">
            <a:extLst>
              <a:ext uri="{FF2B5EF4-FFF2-40B4-BE49-F238E27FC236}">
                <a16:creationId xmlns="" xmlns:a16="http://schemas.microsoft.com/office/drawing/2014/main" id="{BBAF3575-0BE3-4E56-323E-6FEDFCCE0F7A}"/>
              </a:ext>
            </a:extLst>
          </p:cNvPr>
          <p:cNvPicPr>
            <a:picLocks noChangeAspect="1"/>
          </p:cNvPicPr>
          <p:nvPr/>
        </p:nvPicPr>
        <p:blipFill>
          <a:blip r:embed="rId3"/>
          <a:stretch>
            <a:fillRect/>
          </a:stretch>
        </p:blipFill>
        <p:spPr>
          <a:xfrm>
            <a:off x="608012" y="2667000"/>
            <a:ext cx="6877538" cy="3301863"/>
          </a:xfrm>
          <a:prstGeom prst="rect">
            <a:avLst/>
          </a:prstGeom>
        </p:spPr>
      </p:pic>
    </p:spTree>
    <p:extLst>
      <p:ext uri="{BB962C8B-B14F-4D97-AF65-F5344CB8AC3E}">
        <p14:creationId xmlns:p14="http://schemas.microsoft.com/office/powerpoint/2010/main" val="197495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Headings)"/>
              </a:rPr>
              <a:t>Project Profile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94398606"/>
              </p:ext>
            </p:extLst>
          </p:nvPr>
        </p:nvGraphicFramePr>
        <p:xfrm>
          <a:off x="1598612" y="1828800"/>
          <a:ext cx="9144000" cy="3886192"/>
        </p:xfrm>
        <a:graphic>
          <a:graphicData uri="http://schemas.openxmlformats.org/drawingml/2006/table">
            <a:tbl>
              <a:tblPr firstRow="1" bandRow="1">
                <a:tableStyleId>{2D5ABB26-0587-4C30-8999-92F81FD0307C}</a:tableStyleId>
              </a:tblPr>
              <a:tblGrid>
                <a:gridCol w="2743199">
                  <a:extLst>
                    <a:ext uri="{9D8B030D-6E8A-4147-A177-3AD203B41FA5}">
                      <a16:colId xmlns="" xmlns:a16="http://schemas.microsoft.com/office/drawing/2014/main" val="20000"/>
                    </a:ext>
                  </a:extLst>
                </a:gridCol>
                <a:gridCol w="6400801">
                  <a:extLst>
                    <a:ext uri="{9D8B030D-6E8A-4147-A177-3AD203B41FA5}">
                      <a16:colId xmlns="" xmlns:a16="http://schemas.microsoft.com/office/drawing/2014/main" val="20001"/>
                    </a:ext>
                  </a:extLst>
                </a:gridCol>
              </a:tblGrid>
              <a:tr h="485774">
                <a:tc>
                  <a:txBody>
                    <a:bodyPr/>
                    <a:lstStyle/>
                    <a:p>
                      <a:r>
                        <a:rPr lang="en-US" dirty="0">
                          <a:latin typeface="Book Antiqua" pitchFamily="18" charset="0"/>
                        </a:rPr>
                        <a:t>Project</a:t>
                      </a:r>
                      <a:r>
                        <a:rPr lang="en-US" baseline="0" dirty="0">
                          <a:latin typeface="Book Antiqua" pitchFamily="18" charset="0"/>
                        </a:rPr>
                        <a:t> Name :</a:t>
                      </a:r>
                      <a:endParaRPr lang="en-US" dirty="0">
                        <a:latin typeface="Book Antiqua" pitchFamily="18" charset="0"/>
                      </a:endParaRPr>
                    </a:p>
                  </a:txBody>
                  <a:tcPr/>
                </a:tc>
                <a:tc>
                  <a:txBody>
                    <a:bodyPr/>
                    <a:lstStyle/>
                    <a:p>
                      <a:r>
                        <a:rPr lang="en-US" dirty="0">
                          <a:latin typeface="Book Antiqua" pitchFamily="18" charset="0"/>
                        </a:rPr>
                        <a:t>Academia</a:t>
                      </a:r>
                    </a:p>
                  </a:txBody>
                  <a:tcPr/>
                </a:tc>
                <a:extLst>
                  <a:ext uri="{0D108BD9-81ED-4DB2-BD59-A6C34878D82A}">
                    <a16:rowId xmlns="" xmlns:a16="http://schemas.microsoft.com/office/drawing/2014/main" val="10000"/>
                  </a:ext>
                </a:extLst>
              </a:tr>
              <a:tr h="485774">
                <a:tc>
                  <a:txBody>
                    <a:bodyPr/>
                    <a:lstStyle/>
                    <a:p>
                      <a:r>
                        <a:rPr lang="en-US" dirty="0">
                          <a:latin typeface="Book Antiqua" pitchFamily="18" charset="0"/>
                        </a:rPr>
                        <a:t>Project Type :</a:t>
                      </a:r>
                    </a:p>
                  </a:txBody>
                  <a:tcPr/>
                </a:tc>
                <a:tc>
                  <a:txBody>
                    <a:bodyPr/>
                    <a:lstStyle/>
                    <a:p>
                      <a:r>
                        <a:rPr lang="en-US" dirty="0">
                          <a:latin typeface="Book Antiqua" pitchFamily="18" charset="0"/>
                        </a:rPr>
                        <a:t>Android Application</a:t>
                      </a:r>
                      <a:r>
                        <a:rPr lang="en-US" baseline="0" dirty="0">
                          <a:latin typeface="Book Antiqua" pitchFamily="18" charset="0"/>
                        </a:rPr>
                        <a:t> </a:t>
                      </a:r>
                      <a:endParaRPr lang="en-US" dirty="0">
                        <a:latin typeface="Book Antiqua" pitchFamily="18" charset="0"/>
                      </a:endParaRPr>
                    </a:p>
                  </a:txBody>
                  <a:tcPr/>
                </a:tc>
                <a:extLst>
                  <a:ext uri="{0D108BD9-81ED-4DB2-BD59-A6C34878D82A}">
                    <a16:rowId xmlns="" xmlns:a16="http://schemas.microsoft.com/office/drawing/2014/main" val="10001"/>
                  </a:ext>
                </a:extLst>
              </a:tr>
              <a:tr h="485774">
                <a:tc>
                  <a:txBody>
                    <a:bodyPr/>
                    <a:lstStyle/>
                    <a:p>
                      <a:r>
                        <a:rPr lang="en-US" dirty="0">
                          <a:latin typeface="Book Antiqua" pitchFamily="18" charset="0"/>
                        </a:rPr>
                        <a:t>Duration :</a:t>
                      </a:r>
                    </a:p>
                  </a:txBody>
                  <a:tcPr/>
                </a:tc>
                <a:tc>
                  <a:txBody>
                    <a:bodyPr/>
                    <a:lstStyle/>
                    <a:p>
                      <a:r>
                        <a:rPr lang="en-US" dirty="0">
                          <a:latin typeface="Book Antiqua" pitchFamily="18" charset="0"/>
                        </a:rPr>
                        <a:t>3</a:t>
                      </a:r>
                      <a:r>
                        <a:rPr lang="en-US" baseline="0" dirty="0">
                          <a:latin typeface="Book Antiqua" pitchFamily="18" charset="0"/>
                        </a:rPr>
                        <a:t> </a:t>
                      </a:r>
                      <a:r>
                        <a:rPr lang="en-US" dirty="0">
                          <a:latin typeface="Book Antiqua" pitchFamily="18" charset="0"/>
                        </a:rPr>
                        <a:t>Month</a:t>
                      </a:r>
                    </a:p>
                  </a:txBody>
                  <a:tcPr/>
                </a:tc>
                <a:extLst>
                  <a:ext uri="{0D108BD9-81ED-4DB2-BD59-A6C34878D82A}">
                    <a16:rowId xmlns="" xmlns:a16="http://schemas.microsoft.com/office/drawing/2014/main" val="10002"/>
                  </a:ext>
                </a:extLst>
              </a:tr>
              <a:tr h="485774">
                <a:tc>
                  <a:txBody>
                    <a:bodyPr/>
                    <a:lstStyle/>
                    <a:p>
                      <a:r>
                        <a:rPr lang="en-US" dirty="0">
                          <a:latin typeface="Book Antiqua" pitchFamily="18" charset="0"/>
                        </a:rPr>
                        <a:t>Front-End-Tool  :</a:t>
                      </a:r>
                    </a:p>
                  </a:txBody>
                  <a:tcPr/>
                </a:tc>
                <a:tc>
                  <a:txBody>
                    <a:bodyPr/>
                    <a:lstStyle/>
                    <a:p>
                      <a:r>
                        <a:rPr lang="en-US" dirty="0">
                          <a:latin typeface="Book Antiqua" pitchFamily="18" charset="0"/>
                        </a:rPr>
                        <a:t>Android Studio</a:t>
                      </a:r>
                    </a:p>
                  </a:txBody>
                  <a:tcPr/>
                </a:tc>
                <a:extLst>
                  <a:ext uri="{0D108BD9-81ED-4DB2-BD59-A6C34878D82A}">
                    <a16:rowId xmlns="" xmlns:a16="http://schemas.microsoft.com/office/drawing/2014/main" val="10003"/>
                  </a:ext>
                </a:extLst>
              </a:tr>
              <a:tr h="485774">
                <a:tc>
                  <a:txBody>
                    <a:bodyPr/>
                    <a:lstStyle/>
                    <a:p>
                      <a:r>
                        <a:rPr lang="en-US" dirty="0">
                          <a:latin typeface="Book Antiqua" pitchFamily="18" charset="0"/>
                        </a:rPr>
                        <a:t>Back-End-Tool :</a:t>
                      </a:r>
                    </a:p>
                  </a:txBody>
                  <a:tcPr/>
                </a:tc>
                <a:tc>
                  <a:txBody>
                    <a:bodyPr/>
                    <a:lstStyle/>
                    <a:p>
                      <a:r>
                        <a:rPr lang="en-US" dirty="0">
                          <a:latin typeface="Book Antiqua" pitchFamily="18" charset="0"/>
                        </a:rPr>
                        <a:t>Firebase </a:t>
                      </a:r>
                    </a:p>
                  </a:txBody>
                  <a:tcPr/>
                </a:tc>
                <a:extLst>
                  <a:ext uri="{0D108BD9-81ED-4DB2-BD59-A6C34878D82A}">
                    <a16:rowId xmlns="" xmlns:a16="http://schemas.microsoft.com/office/drawing/2014/main" val="10004"/>
                  </a:ext>
                </a:extLst>
              </a:tr>
              <a:tr h="4857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Book Antiqua" pitchFamily="18" charset="0"/>
                        </a:rPr>
                        <a:t>Other Tools :</a:t>
                      </a:r>
                    </a:p>
                  </a:txBody>
                  <a:tcPr/>
                </a:tc>
                <a:tc>
                  <a:txBody>
                    <a:bodyPr/>
                    <a:lstStyle/>
                    <a:p>
                      <a:r>
                        <a:rPr lang="en-US" sz="1800" kern="1200" dirty="0">
                          <a:solidFill>
                            <a:schemeClr val="tx1"/>
                          </a:solidFill>
                          <a:latin typeface="+mn-lt"/>
                          <a:ea typeface="+mn-ea"/>
                          <a:cs typeface="+mn-cs"/>
                        </a:rPr>
                        <a:t>Draw.io , IconScout ,Vecteezy</a:t>
                      </a:r>
                      <a:endParaRPr lang="en-US" dirty="0">
                        <a:latin typeface="Book Antiqua" pitchFamily="18" charset="0"/>
                      </a:endParaRPr>
                    </a:p>
                  </a:txBody>
                  <a:tcPr/>
                </a:tc>
                <a:extLst>
                  <a:ext uri="{0D108BD9-81ED-4DB2-BD59-A6C34878D82A}">
                    <a16:rowId xmlns="" xmlns:a16="http://schemas.microsoft.com/office/drawing/2014/main" val="10005"/>
                  </a:ext>
                </a:extLst>
              </a:tr>
              <a:tr h="485774">
                <a:tc>
                  <a:txBody>
                    <a:bodyPr/>
                    <a:lstStyle/>
                    <a:p>
                      <a:r>
                        <a:rPr lang="en-US" dirty="0">
                          <a:latin typeface="Book Antiqua" pitchFamily="18" charset="0"/>
                        </a:rPr>
                        <a:t>Team Size :</a:t>
                      </a:r>
                    </a:p>
                  </a:txBody>
                  <a:tcPr/>
                </a:tc>
                <a:tc>
                  <a:txBody>
                    <a:bodyPr/>
                    <a:lstStyle/>
                    <a:p>
                      <a:r>
                        <a:rPr lang="en-US" dirty="0">
                          <a:latin typeface="Book Antiqua" pitchFamily="18" charset="0"/>
                        </a:rPr>
                        <a:t>4 Members</a:t>
                      </a:r>
                    </a:p>
                  </a:txBody>
                  <a:tcPr/>
                </a:tc>
                <a:extLst>
                  <a:ext uri="{0D108BD9-81ED-4DB2-BD59-A6C34878D82A}">
                    <a16:rowId xmlns="" xmlns:a16="http://schemas.microsoft.com/office/drawing/2014/main" val="10006"/>
                  </a:ext>
                </a:extLst>
              </a:tr>
              <a:tr h="485774">
                <a:tc>
                  <a:txBody>
                    <a:bodyPr/>
                    <a:lstStyle/>
                    <a:p>
                      <a:r>
                        <a:rPr lang="en-US" dirty="0">
                          <a:latin typeface="Book Antiqua" pitchFamily="18" charset="0"/>
                        </a:rPr>
                        <a:t>Guided</a:t>
                      </a:r>
                      <a:r>
                        <a:rPr lang="en-US" baseline="0" dirty="0">
                          <a:latin typeface="Book Antiqua" pitchFamily="18" charset="0"/>
                        </a:rPr>
                        <a:t> By :</a:t>
                      </a:r>
                      <a:endParaRPr lang="en-US" dirty="0">
                        <a:latin typeface="Book Antiqua" pitchFamily="18" charset="0"/>
                      </a:endParaRPr>
                    </a:p>
                  </a:txBody>
                  <a:tcPr/>
                </a:tc>
                <a:tc>
                  <a:txBody>
                    <a:bodyPr/>
                    <a:lstStyle/>
                    <a:p>
                      <a:r>
                        <a:rPr lang="en-US" sz="1800" kern="1200" dirty="0">
                          <a:solidFill>
                            <a:schemeClr val="tx1"/>
                          </a:solidFill>
                          <a:latin typeface="+mn-lt"/>
                          <a:ea typeface="+mn-ea"/>
                          <a:cs typeface="+mn-cs"/>
                        </a:rPr>
                        <a:t>Mr . Chetan</a:t>
                      </a:r>
                      <a:r>
                        <a:rPr lang="en-US" sz="1800" kern="1200" baseline="0" dirty="0">
                          <a:solidFill>
                            <a:schemeClr val="tx1"/>
                          </a:solidFill>
                          <a:latin typeface="+mn-lt"/>
                          <a:ea typeface="+mn-ea"/>
                          <a:cs typeface="+mn-cs"/>
                        </a:rPr>
                        <a:t> Rathod</a:t>
                      </a:r>
                      <a:endParaRPr lang="en-US" sz="1800" kern="1200" dirty="0">
                        <a:solidFill>
                          <a:schemeClr val="tx1"/>
                        </a:solidFill>
                        <a:latin typeface="+mn-lt"/>
                        <a:ea typeface="+mn-ea"/>
                        <a:cs typeface="+mn-cs"/>
                      </a:endParaRPr>
                    </a:p>
                  </a:txBody>
                  <a:tcPr/>
                </a:tc>
                <a:extLst>
                  <a:ext uri="{0D108BD9-81ED-4DB2-BD59-A6C34878D82A}">
                    <a16:rowId xmlns=""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A592B1C-B0EC-A901-BB51-D10FD8306053}"/>
              </a:ext>
            </a:extLst>
          </p:cNvPr>
          <p:cNvPicPr>
            <a:picLocks noChangeAspect="1"/>
          </p:cNvPicPr>
          <p:nvPr/>
        </p:nvPicPr>
        <p:blipFill>
          <a:blip r:embed="rId2"/>
          <a:stretch>
            <a:fillRect/>
          </a:stretch>
        </p:blipFill>
        <p:spPr>
          <a:xfrm>
            <a:off x="455612" y="460963"/>
            <a:ext cx="7052760" cy="2968037"/>
          </a:xfrm>
          <a:prstGeom prst="rect">
            <a:avLst/>
          </a:prstGeom>
        </p:spPr>
      </p:pic>
      <p:pic>
        <p:nvPicPr>
          <p:cNvPr id="3" name="Picture 2">
            <a:extLst>
              <a:ext uri="{FF2B5EF4-FFF2-40B4-BE49-F238E27FC236}">
                <a16:creationId xmlns="" xmlns:a16="http://schemas.microsoft.com/office/drawing/2014/main" id="{FC84EB66-965D-6DFF-650E-E063AEEBB7E4}"/>
              </a:ext>
            </a:extLst>
          </p:cNvPr>
          <p:cNvPicPr>
            <a:picLocks noChangeAspect="1"/>
          </p:cNvPicPr>
          <p:nvPr/>
        </p:nvPicPr>
        <p:blipFill>
          <a:blip r:embed="rId3"/>
          <a:stretch>
            <a:fillRect/>
          </a:stretch>
        </p:blipFill>
        <p:spPr>
          <a:xfrm>
            <a:off x="455612" y="3791844"/>
            <a:ext cx="6854138" cy="1091810"/>
          </a:xfrm>
          <a:prstGeom prst="rect">
            <a:avLst/>
          </a:prstGeom>
        </p:spPr>
      </p:pic>
      <p:pic>
        <p:nvPicPr>
          <p:cNvPr id="4" name="Picture 3">
            <a:extLst>
              <a:ext uri="{FF2B5EF4-FFF2-40B4-BE49-F238E27FC236}">
                <a16:creationId xmlns="" xmlns:a16="http://schemas.microsoft.com/office/drawing/2014/main" id="{80AF413A-EFD5-9951-0F6D-C62F5A406937}"/>
              </a:ext>
            </a:extLst>
          </p:cNvPr>
          <p:cNvPicPr>
            <a:picLocks noChangeAspect="1"/>
          </p:cNvPicPr>
          <p:nvPr/>
        </p:nvPicPr>
        <p:blipFill>
          <a:blip r:embed="rId4"/>
          <a:stretch>
            <a:fillRect/>
          </a:stretch>
        </p:blipFill>
        <p:spPr>
          <a:xfrm>
            <a:off x="455612" y="5246497"/>
            <a:ext cx="6117129" cy="1091810"/>
          </a:xfrm>
          <a:prstGeom prst="rect">
            <a:avLst/>
          </a:prstGeom>
        </p:spPr>
      </p:pic>
    </p:spTree>
    <p:extLst>
      <p:ext uri="{BB962C8B-B14F-4D97-AF65-F5344CB8AC3E}">
        <p14:creationId xmlns:p14="http://schemas.microsoft.com/office/powerpoint/2010/main" val="194046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836CB7C3-1354-B0E0-FF06-E7C0FB0A2E33}"/>
              </a:ext>
            </a:extLst>
          </p:cNvPr>
          <p:cNvPicPr>
            <a:picLocks noChangeAspect="1"/>
          </p:cNvPicPr>
          <p:nvPr/>
        </p:nvPicPr>
        <p:blipFill>
          <a:blip r:embed="rId2"/>
          <a:stretch>
            <a:fillRect/>
          </a:stretch>
        </p:blipFill>
        <p:spPr>
          <a:xfrm>
            <a:off x="531812" y="381000"/>
            <a:ext cx="6954211" cy="1113284"/>
          </a:xfrm>
          <a:prstGeom prst="rect">
            <a:avLst/>
          </a:prstGeom>
        </p:spPr>
      </p:pic>
      <p:pic>
        <p:nvPicPr>
          <p:cNvPr id="3" name="Picture 2">
            <a:extLst>
              <a:ext uri="{FF2B5EF4-FFF2-40B4-BE49-F238E27FC236}">
                <a16:creationId xmlns="" xmlns:a16="http://schemas.microsoft.com/office/drawing/2014/main" id="{1F2FEBC2-9A5B-5C96-AF7E-A23D6216DCD2}"/>
              </a:ext>
            </a:extLst>
          </p:cNvPr>
          <p:cNvPicPr>
            <a:picLocks noChangeAspect="1"/>
          </p:cNvPicPr>
          <p:nvPr/>
        </p:nvPicPr>
        <p:blipFill>
          <a:blip r:embed="rId3"/>
          <a:stretch>
            <a:fillRect/>
          </a:stretch>
        </p:blipFill>
        <p:spPr>
          <a:xfrm>
            <a:off x="531812" y="2074846"/>
            <a:ext cx="6634568" cy="1113283"/>
          </a:xfrm>
          <a:prstGeom prst="rect">
            <a:avLst/>
          </a:prstGeom>
        </p:spPr>
      </p:pic>
      <p:pic>
        <p:nvPicPr>
          <p:cNvPr id="4" name="Picture 3">
            <a:extLst>
              <a:ext uri="{FF2B5EF4-FFF2-40B4-BE49-F238E27FC236}">
                <a16:creationId xmlns="" xmlns:a16="http://schemas.microsoft.com/office/drawing/2014/main" id="{634CEB89-24CB-F88A-FCDC-306C296E9F0A}"/>
              </a:ext>
            </a:extLst>
          </p:cNvPr>
          <p:cNvPicPr>
            <a:picLocks noChangeAspect="1"/>
          </p:cNvPicPr>
          <p:nvPr/>
        </p:nvPicPr>
        <p:blipFill>
          <a:blip r:embed="rId4"/>
          <a:stretch>
            <a:fillRect/>
          </a:stretch>
        </p:blipFill>
        <p:spPr>
          <a:xfrm>
            <a:off x="531812" y="3768691"/>
            <a:ext cx="6168187" cy="1113282"/>
          </a:xfrm>
          <a:prstGeom prst="rect">
            <a:avLst/>
          </a:prstGeom>
        </p:spPr>
      </p:pic>
    </p:spTree>
    <p:extLst>
      <p:ext uri="{BB962C8B-B14F-4D97-AF65-F5344CB8AC3E}">
        <p14:creationId xmlns:p14="http://schemas.microsoft.com/office/powerpoint/2010/main" val="81071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89AB67-536F-2681-1B2B-D94403F3360D}"/>
              </a:ext>
            </a:extLst>
          </p:cNvPr>
          <p:cNvSpPr>
            <a:spLocks noGrp="1"/>
          </p:cNvSpPr>
          <p:nvPr>
            <p:ph type="title"/>
          </p:nvPr>
        </p:nvSpPr>
        <p:spPr/>
        <p:txBody>
          <a:bodyPr/>
          <a:lstStyle/>
          <a:p>
            <a:r>
              <a:rPr lang="en-US" dirty="0">
                <a:latin typeface="Gill Sans MT (Headings)"/>
              </a:rPr>
              <a:t>Screen Layout</a:t>
            </a:r>
          </a:p>
        </p:txBody>
      </p:sp>
      <p:sp>
        <p:nvSpPr>
          <p:cNvPr id="3" name="Content Placeholder 2">
            <a:extLst>
              <a:ext uri="{FF2B5EF4-FFF2-40B4-BE49-F238E27FC236}">
                <a16:creationId xmlns="" xmlns:a16="http://schemas.microsoft.com/office/drawing/2014/main" id="{94C47298-2E37-7E50-D36C-797C73BEEA08}"/>
              </a:ext>
            </a:extLst>
          </p:cNvPr>
          <p:cNvSpPr>
            <a:spLocks noGrp="1"/>
          </p:cNvSpPr>
          <p:nvPr>
            <p:ph idx="1"/>
          </p:nvPr>
        </p:nvSpPr>
        <p:spPr/>
        <p:txBody>
          <a:bodyPr/>
          <a:lstStyle/>
          <a:p>
            <a:pPr>
              <a:buFont typeface="Wingdings" panose="05000000000000000000" pitchFamily="2" charset="2"/>
              <a:buChar char="v"/>
            </a:pPr>
            <a:r>
              <a:rPr lang="en-US" dirty="0"/>
              <a:t>Main Admin (Principal)</a:t>
            </a:r>
          </a:p>
          <a:p>
            <a:pPr>
              <a:buFont typeface="Wingdings" panose="05000000000000000000" pitchFamily="2" charset="2"/>
              <a:buChar char="v"/>
            </a:pPr>
            <a:r>
              <a:rPr lang="en-US" dirty="0"/>
              <a:t>Admin (Teacher)</a:t>
            </a:r>
          </a:p>
          <a:p>
            <a:pPr>
              <a:buFont typeface="Wingdings" panose="05000000000000000000" pitchFamily="2" charset="2"/>
              <a:buChar char="v"/>
            </a:pPr>
            <a:r>
              <a:rPr lang="en-US" dirty="0"/>
              <a:t>Client (Student)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0799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0BFBF711-EBCF-1DBF-94B2-8195CE0FCF88}"/>
              </a:ext>
            </a:extLst>
          </p:cNvPr>
          <p:cNvSpPr>
            <a:spLocks noGrp="1"/>
          </p:cNvSpPr>
          <p:nvPr>
            <p:ph type="title"/>
          </p:nvPr>
        </p:nvSpPr>
        <p:spPr>
          <a:xfrm>
            <a:off x="837981" y="381000"/>
            <a:ext cx="10512862" cy="1325563"/>
          </a:xfrm>
        </p:spPr>
        <p:txBody>
          <a:bodyPr/>
          <a:lstStyle/>
          <a:p>
            <a:r>
              <a:rPr lang="en-US" dirty="0"/>
              <a:t>Main Admin (Principal)</a:t>
            </a:r>
          </a:p>
        </p:txBody>
      </p:sp>
      <p:sp>
        <p:nvSpPr>
          <p:cNvPr id="12" name="AutoShape 8">
            <a:extLst>
              <a:ext uri="{FF2B5EF4-FFF2-40B4-BE49-F238E27FC236}">
                <a16:creationId xmlns="" xmlns:a16="http://schemas.microsoft.com/office/drawing/2014/main" id="{D0F34714-D189-41D7-AEDD-032F4E5D0ECE}"/>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 xmlns:a16="http://schemas.microsoft.com/office/drawing/2014/main" id="{35C1E5AA-2E7B-AA0C-84B2-0F0C4793F9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610" y="1538287"/>
            <a:ext cx="2717802" cy="5136092"/>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8" name="Picture 7">
            <a:extLst>
              <a:ext uri="{FF2B5EF4-FFF2-40B4-BE49-F238E27FC236}">
                <a16:creationId xmlns="" xmlns:a16="http://schemas.microsoft.com/office/drawing/2014/main" id="{BD1BD698-FDF5-5396-CB80-2031721F9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1516856"/>
            <a:ext cx="2743200" cy="5164667"/>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13" name="Picture 12">
            <a:extLst>
              <a:ext uri="{FF2B5EF4-FFF2-40B4-BE49-F238E27FC236}">
                <a16:creationId xmlns="" xmlns:a16="http://schemas.microsoft.com/office/drawing/2014/main" id="{FF8A06DC-588C-25C5-7F45-504471AD5C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4612" y="1524000"/>
            <a:ext cx="2743200" cy="5164667"/>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265560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7906A3E3-D6EC-F5F2-7345-AA7DBD2FB5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0412" y="846666"/>
            <a:ext cx="2857500" cy="5164667"/>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19" name="Picture 18">
            <a:extLst>
              <a:ext uri="{FF2B5EF4-FFF2-40B4-BE49-F238E27FC236}">
                <a16:creationId xmlns="" xmlns:a16="http://schemas.microsoft.com/office/drawing/2014/main" id="{3C4633E9-2DA0-D722-60E3-B6448593E1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5112" y="807961"/>
            <a:ext cx="2857500" cy="5242076"/>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22" name="Picture 21">
            <a:extLst>
              <a:ext uri="{FF2B5EF4-FFF2-40B4-BE49-F238E27FC236}">
                <a16:creationId xmlns="" xmlns:a16="http://schemas.microsoft.com/office/drawing/2014/main" id="{7F8766CC-135D-98F7-39FE-B6C23E637F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0012" y="846666"/>
            <a:ext cx="2743200" cy="5164667"/>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57233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2E918E7E-B17A-F20E-44C7-E48858B6A9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3212" y="608013"/>
            <a:ext cx="2857501" cy="5748337"/>
          </a:xfrm>
          <a:prstGeom prst="roundRect">
            <a:avLst>
              <a:gd name="adj" fmla="val 8594"/>
            </a:avLst>
          </a:prstGeom>
          <a:solidFill>
            <a:srgbClr val="FFFFFF">
              <a:shade val="85000"/>
            </a:srgbClr>
          </a:solidFill>
          <a:ln w="28575">
            <a:solidFill>
              <a:schemeClr val="tx1">
                <a:lumMod val="95000"/>
                <a:lumOff val="5000"/>
              </a:schemeClr>
            </a:solidFill>
          </a:ln>
          <a:effectLst>
            <a:reflection blurRad="12700" stA="38000" endPos="28000" dist="5000" dir="5400000" sy="-100000" algn="bl" rotWithShape="0"/>
          </a:effectLst>
        </p:spPr>
      </p:pic>
      <p:pic>
        <p:nvPicPr>
          <p:cNvPr id="8" name="Picture 7">
            <a:extLst>
              <a:ext uri="{FF2B5EF4-FFF2-40B4-BE49-F238E27FC236}">
                <a16:creationId xmlns="" xmlns:a16="http://schemas.microsoft.com/office/drawing/2014/main" id="{7221988D-0500-196C-4968-370B62D73B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608011"/>
            <a:ext cx="2857500" cy="5748337"/>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11" name="Picture 10">
            <a:extLst>
              <a:ext uri="{FF2B5EF4-FFF2-40B4-BE49-F238E27FC236}">
                <a16:creationId xmlns="" xmlns:a16="http://schemas.microsoft.com/office/drawing/2014/main" id="{D94C661F-0C21-AB24-2209-34ED118AC1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7612" y="608011"/>
            <a:ext cx="2857500" cy="5748337"/>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151086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D221F97-92AA-9E2E-2353-1C05A0949B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7612" y="576262"/>
            <a:ext cx="2857501" cy="5748338"/>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9" name="Picture 8">
            <a:extLst>
              <a:ext uri="{FF2B5EF4-FFF2-40B4-BE49-F238E27FC236}">
                <a16:creationId xmlns="" xmlns:a16="http://schemas.microsoft.com/office/drawing/2014/main" id="{CDFC53A2-E5E7-6136-5D25-D177362D23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2311" y="554831"/>
            <a:ext cx="2857501" cy="5748338"/>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11" name="Picture 10">
            <a:extLst>
              <a:ext uri="{FF2B5EF4-FFF2-40B4-BE49-F238E27FC236}">
                <a16:creationId xmlns="" xmlns:a16="http://schemas.microsoft.com/office/drawing/2014/main" id="{A74BEB68-C337-2A60-027A-ABB2824891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85111" y="554831"/>
            <a:ext cx="2857501" cy="5748338"/>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30187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2B68061-9828-FBB5-8960-DEB6636A31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8112" y="647699"/>
            <a:ext cx="2857501" cy="5757862"/>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7" name="Picture 6">
            <a:extLst>
              <a:ext uri="{FF2B5EF4-FFF2-40B4-BE49-F238E27FC236}">
                <a16:creationId xmlns="" xmlns:a16="http://schemas.microsoft.com/office/drawing/2014/main" id="{9A90AA55-5F9C-23A4-4429-05F6761969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5661" y="647698"/>
            <a:ext cx="2857501" cy="5757863"/>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10" name="Picture 9">
            <a:extLst>
              <a:ext uri="{FF2B5EF4-FFF2-40B4-BE49-F238E27FC236}">
                <a16:creationId xmlns="" xmlns:a16="http://schemas.microsoft.com/office/drawing/2014/main" id="{33E07AD8-6B2A-D8E0-7D10-B3DE31E8FA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212" y="647699"/>
            <a:ext cx="2857501" cy="5757863"/>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84301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8DBC7CAA-08E0-7FCD-38E6-6953087075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4212" y="541734"/>
            <a:ext cx="2857501" cy="5774532"/>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7" name="Picture 6">
            <a:extLst>
              <a:ext uri="{FF2B5EF4-FFF2-40B4-BE49-F238E27FC236}">
                <a16:creationId xmlns="" xmlns:a16="http://schemas.microsoft.com/office/drawing/2014/main" id="{69C3E357-C1F7-588B-FA69-F4AA4F2475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7012" y="541734"/>
            <a:ext cx="2857501" cy="5774532"/>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9" name="Picture 8">
            <a:extLst>
              <a:ext uri="{FF2B5EF4-FFF2-40B4-BE49-F238E27FC236}">
                <a16:creationId xmlns="" xmlns:a16="http://schemas.microsoft.com/office/drawing/2014/main" id="{B3B8C3B5-9905-9423-C86D-29EB7B98FD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412" y="541734"/>
            <a:ext cx="2857501" cy="5774532"/>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195268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37AE57D-B10C-BDC6-7746-305BB3009A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5711" y="609600"/>
            <a:ext cx="2857501" cy="5774532"/>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5" name="Picture 4">
            <a:extLst>
              <a:ext uri="{FF2B5EF4-FFF2-40B4-BE49-F238E27FC236}">
                <a16:creationId xmlns="" xmlns:a16="http://schemas.microsoft.com/office/drawing/2014/main" id="{AD05D3B0-6837-C5AA-DF33-E6E6255B07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4711" y="609600"/>
            <a:ext cx="2857501" cy="5774532"/>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7" name="Picture 6">
            <a:extLst>
              <a:ext uri="{FF2B5EF4-FFF2-40B4-BE49-F238E27FC236}">
                <a16:creationId xmlns="" xmlns:a16="http://schemas.microsoft.com/office/drawing/2014/main" id="{3CA95F72-5862-3375-F8DD-404E243BB8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5612" y="609600"/>
            <a:ext cx="2857501" cy="5774532"/>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273891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Gill Sans MT (Headings)"/>
              </a:rPr>
              <a:t>Project Introduction</a:t>
            </a:r>
          </a:p>
        </p:txBody>
      </p:sp>
      <p:sp>
        <p:nvSpPr>
          <p:cNvPr id="5" name="Content Placeholder 4"/>
          <p:cNvSpPr>
            <a:spLocks noGrp="1"/>
          </p:cNvSpPr>
          <p:nvPr>
            <p:ph idx="1"/>
          </p:nvPr>
        </p:nvSpPr>
        <p:spPr>
          <a:xfrm>
            <a:off x="1522414" y="1905000"/>
            <a:ext cx="9144000" cy="4648200"/>
          </a:xfrm>
        </p:spPr>
        <p:txBody>
          <a:bodyPr>
            <a:normAutofit/>
          </a:bodyPr>
          <a:lstStyle/>
          <a:p>
            <a:pPr>
              <a:buFont typeface="Wingdings" pitchFamily="2" charset="2"/>
              <a:buChar char="v"/>
            </a:pPr>
            <a:r>
              <a:rPr lang="en-US" sz="2400" dirty="0"/>
              <a:t>  In the past when our application was not introduced teacher and   principal have to work on the student’s information personally and it is taking too much time and paper work of teacher to generate the report of the student. </a:t>
            </a:r>
          </a:p>
          <a:p>
            <a:pPr>
              <a:buFont typeface="Wingdings" pitchFamily="2" charset="2"/>
              <a:buChar char="v"/>
            </a:pPr>
            <a:r>
              <a:rPr lang="en-US" sz="2400" dirty="0"/>
              <a:t>  Principal had to give the information of the events and time table of     the school in the school announcements system like mic, speaker to solve this type of problem we are announcing this Academia application</a:t>
            </a:r>
          </a:p>
          <a:p>
            <a:pPr>
              <a:buFont typeface="Wingdings" pitchFamily="2" charset="2"/>
              <a:buChar char="v"/>
            </a:pPr>
            <a:r>
              <a:rPr lang="en-US" sz="2400" dirty="0"/>
              <a:t> The main purpose of the app is to help the school and the Environment.</a:t>
            </a:r>
          </a:p>
          <a:p>
            <a:pPr marL="0" indent="0">
              <a:buNone/>
            </a:pPr>
            <a:endParaRPr lang="en-US" dirty="0">
              <a:latin typeface="Book Antiqua" pitchFamily="18" charset="0"/>
            </a:endParaRP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8D2FA3C-23EA-5525-4213-E9364BB609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913" y="541734"/>
            <a:ext cx="2857501" cy="5774532"/>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6" name="Picture 5">
            <a:extLst>
              <a:ext uri="{FF2B5EF4-FFF2-40B4-BE49-F238E27FC236}">
                <a16:creationId xmlns="" xmlns:a16="http://schemas.microsoft.com/office/drawing/2014/main" id="{B16446D5-AAE3-C356-D8C6-71CD2109A9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5661" y="541734"/>
            <a:ext cx="2857502" cy="5774532"/>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8" name="Picture 7">
            <a:extLst>
              <a:ext uri="{FF2B5EF4-FFF2-40B4-BE49-F238E27FC236}">
                <a16:creationId xmlns="" xmlns:a16="http://schemas.microsoft.com/office/drawing/2014/main" id="{CB7B8BEC-E9BB-772A-6E0F-4B52E0E3D7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99410" y="541734"/>
            <a:ext cx="2857502" cy="5774532"/>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97885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3C22F48-07CE-9DB2-60C5-1BF0AEE87C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3812" y="381000"/>
            <a:ext cx="2990849" cy="5774532"/>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5" name="Picture 4">
            <a:extLst>
              <a:ext uri="{FF2B5EF4-FFF2-40B4-BE49-F238E27FC236}">
                <a16:creationId xmlns="" xmlns:a16="http://schemas.microsoft.com/office/drawing/2014/main" id="{70B43825-C0DD-F800-B84D-86E6EC0F48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3763" y="381000"/>
            <a:ext cx="2990849" cy="5774532"/>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2" name="Picture 1">
            <a:extLst>
              <a:ext uri="{FF2B5EF4-FFF2-40B4-BE49-F238E27FC236}">
                <a16:creationId xmlns="" xmlns:a16="http://schemas.microsoft.com/office/drawing/2014/main" id="{114A49DE-AA30-E04F-5855-C66463E5C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5612" y="325901"/>
            <a:ext cx="3006505" cy="5795634"/>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116209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0AF89D-3F7C-B7E5-50B0-87E838AF737B}"/>
              </a:ext>
            </a:extLst>
          </p:cNvPr>
          <p:cNvSpPr>
            <a:spLocks noGrp="1"/>
          </p:cNvSpPr>
          <p:nvPr>
            <p:ph type="title"/>
          </p:nvPr>
        </p:nvSpPr>
        <p:spPr/>
        <p:txBody>
          <a:bodyPr/>
          <a:lstStyle/>
          <a:p>
            <a:r>
              <a:rPr lang="en-US" dirty="0"/>
              <a:t>Admin(Teacher)</a:t>
            </a:r>
          </a:p>
        </p:txBody>
      </p:sp>
      <p:pic>
        <p:nvPicPr>
          <p:cNvPr id="4" name="Picture 3">
            <a:extLst>
              <a:ext uri="{FF2B5EF4-FFF2-40B4-BE49-F238E27FC236}">
                <a16:creationId xmlns="" xmlns:a16="http://schemas.microsoft.com/office/drawing/2014/main" id="{560B4592-35E4-1941-845F-F6F29E4314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212" y="1447800"/>
            <a:ext cx="2819400" cy="5164932"/>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7" name="Picture 6">
            <a:extLst>
              <a:ext uri="{FF2B5EF4-FFF2-40B4-BE49-F238E27FC236}">
                <a16:creationId xmlns="" xmlns:a16="http://schemas.microsoft.com/office/drawing/2014/main" id="{5389FC98-E3FE-3492-6189-C73787FFCD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1362" y="1447800"/>
            <a:ext cx="2819400" cy="5164932"/>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9" name="Picture 8">
            <a:extLst>
              <a:ext uri="{FF2B5EF4-FFF2-40B4-BE49-F238E27FC236}">
                <a16:creationId xmlns="" xmlns:a16="http://schemas.microsoft.com/office/drawing/2014/main" id="{C23486E1-C487-8E2F-999E-BEF31BDA7F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3103" y="1447800"/>
            <a:ext cx="2819400" cy="5164932"/>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19590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55E5622-2BA0-C5C0-7B07-190F07289E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0012" y="45720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7" name="Picture 6">
            <a:extLst>
              <a:ext uri="{FF2B5EF4-FFF2-40B4-BE49-F238E27FC236}">
                <a16:creationId xmlns="" xmlns:a16="http://schemas.microsoft.com/office/drawing/2014/main" id="{F19FE61D-F470-8507-66A9-306669DBD2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5612" y="445477"/>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11" name="Picture 10">
            <a:extLst>
              <a:ext uri="{FF2B5EF4-FFF2-40B4-BE49-F238E27FC236}">
                <a16:creationId xmlns="" xmlns:a16="http://schemas.microsoft.com/office/drawing/2014/main" id="{E4CE2AFE-A86D-99DF-7416-5796EDBB2A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1362" y="445476"/>
            <a:ext cx="2762250" cy="5193323"/>
          </a:xfrm>
          <a:prstGeom prst="rect">
            <a:avLst/>
          </a:prstGeom>
        </p:spPr>
      </p:pic>
    </p:spTree>
    <p:extLst>
      <p:ext uri="{BB962C8B-B14F-4D97-AF65-F5344CB8AC3E}">
        <p14:creationId xmlns:p14="http://schemas.microsoft.com/office/powerpoint/2010/main" val="301865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30441CF-872B-81A7-2F80-1F5F7602A7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184" y="800686"/>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5" name="Picture 4">
            <a:extLst>
              <a:ext uri="{FF2B5EF4-FFF2-40B4-BE49-F238E27FC236}">
                <a16:creationId xmlns="" xmlns:a16="http://schemas.microsoft.com/office/drawing/2014/main" id="{9D44CC60-CB02-5C0F-9DB3-AC4928B732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3287" y="807720"/>
            <a:ext cx="2762250" cy="5208563"/>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7" name="Picture 6">
            <a:extLst>
              <a:ext uri="{FF2B5EF4-FFF2-40B4-BE49-F238E27FC236}">
                <a16:creationId xmlns="" xmlns:a16="http://schemas.microsoft.com/office/drawing/2014/main" id="{EB57605D-4B77-56CF-C9B8-7B41A97D3C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2391" y="80772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344393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35FC8A1-97E4-395B-3D63-53131CB529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3363" y="76200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5" name="Picture 4">
            <a:extLst>
              <a:ext uri="{FF2B5EF4-FFF2-40B4-BE49-F238E27FC236}">
                <a16:creationId xmlns="" xmlns:a16="http://schemas.microsoft.com/office/drawing/2014/main" id="{A9804842-AABC-85D7-48A4-76E66CF39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3287" y="76200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7" name="Picture 6">
            <a:extLst>
              <a:ext uri="{FF2B5EF4-FFF2-40B4-BE49-F238E27FC236}">
                <a16:creationId xmlns="" xmlns:a16="http://schemas.microsoft.com/office/drawing/2014/main" id="{6D92A8B4-BA40-A2F4-DD56-B3B5692C80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212" y="76200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406521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4DEB5D0-C1D7-E404-9219-40428E599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7162" y="760828"/>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5" name="Picture 4">
            <a:extLst>
              <a:ext uri="{FF2B5EF4-FFF2-40B4-BE49-F238E27FC236}">
                <a16:creationId xmlns="" xmlns:a16="http://schemas.microsoft.com/office/drawing/2014/main" id="{DC6C0D85-8C87-2E4B-B059-91B0C2EA00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3762" y="760828"/>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7" name="Picture 6">
            <a:extLst>
              <a:ext uri="{FF2B5EF4-FFF2-40B4-BE49-F238E27FC236}">
                <a16:creationId xmlns="" xmlns:a16="http://schemas.microsoft.com/office/drawing/2014/main" id="{AAA42ED3-1906-3DEB-1A86-62F3EC8B66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0362" y="76200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236415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7849B1D-6418-A760-7BEB-E8ED75BD83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7162" y="837028"/>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5" name="Picture 4">
            <a:extLst>
              <a:ext uri="{FF2B5EF4-FFF2-40B4-BE49-F238E27FC236}">
                <a16:creationId xmlns="" xmlns:a16="http://schemas.microsoft.com/office/drawing/2014/main" id="{F2BA1DCE-9D3E-DD3E-34C6-5E253F6AEF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3762" y="83820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7" name="Picture 6">
            <a:extLst>
              <a:ext uri="{FF2B5EF4-FFF2-40B4-BE49-F238E27FC236}">
                <a16:creationId xmlns="" xmlns:a16="http://schemas.microsoft.com/office/drawing/2014/main" id="{DDEDA320-ED54-E0ED-84C1-B4E4E531E9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0362" y="837028"/>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252475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7098AAC-01AB-6168-F254-5DA78ADD27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0317" y="60960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5" name="Picture 4">
            <a:extLst>
              <a:ext uri="{FF2B5EF4-FFF2-40B4-BE49-F238E27FC236}">
                <a16:creationId xmlns="" xmlns:a16="http://schemas.microsoft.com/office/drawing/2014/main" id="{6C31AFDA-8199-BA4D-4FF7-B16BD72DCC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7086" y="60960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7" name="Picture 6">
            <a:extLst>
              <a:ext uri="{FF2B5EF4-FFF2-40B4-BE49-F238E27FC236}">
                <a16:creationId xmlns="" xmlns:a16="http://schemas.microsoft.com/office/drawing/2014/main" id="{A56019C6-F4FD-EFAF-1393-24E6CD990C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6258" y="60960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211390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961B67B-4A5F-0A13-F85B-EB1E64CE0B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9909" y="684628"/>
            <a:ext cx="2845019"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5" name="Picture 4">
            <a:extLst>
              <a:ext uri="{FF2B5EF4-FFF2-40B4-BE49-F238E27FC236}">
                <a16:creationId xmlns="" xmlns:a16="http://schemas.microsoft.com/office/drawing/2014/main" id="{A9E06A3A-4E1C-ACD9-8CE7-F2BF072AFB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1902" y="685800"/>
            <a:ext cx="2845019" cy="5188048"/>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7" name="Picture 6">
            <a:extLst>
              <a:ext uri="{FF2B5EF4-FFF2-40B4-BE49-F238E27FC236}">
                <a16:creationId xmlns="" xmlns:a16="http://schemas.microsoft.com/office/drawing/2014/main" id="{7CAE1637-89FA-D3E2-7A63-E4C6035D45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99412" y="685800"/>
            <a:ext cx="2845019" cy="5207391"/>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340392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Headings)"/>
              </a:rPr>
              <a:t>Hardware Requirement </a:t>
            </a:r>
          </a:p>
        </p:txBody>
      </p:sp>
      <p:sp>
        <p:nvSpPr>
          <p:cNvPr id="3" name="Content Placeholder 2"/>
          <p:cNvSpPr>
            <a:spLocks noGrp="1"/>
          </p:cNvSpPr>
          <p:nvPr>
            <p:ph idx="1"/>
          </p:nvPr>
        </p:nvSpPr>
        <p:spPr>
          <a:xfrm>
            <a:off x="837982" y="1825624"/>
            <a:ext cx="10512862" cy="4803775"/>
          </a:xfrm>
        </p:spPr>
        <p:txBody>
          <a:bodyPr>
            <a:noAutofit/>
          </a:bodyPr>
          <a:lstStyle/>
          <a:p>
            <a:pPr>
              <a:buFont typeface="Wingdings" pitchFamily="2" charset="2"/>
              <a:buChar char="v"/>
            </a:pPr>
            <a:r>
              <a:rPr lang="en-US" b="1" dirty="0"/>
              <a:t>Client Side :</a:t>
            </a:r>
            <a:endParaRPr lang="en-US" dirty="0"/>
          </a:p>
          <a:p>
            <a:pPr lvl="0">
              <a:buNone/>
            </a:pPr>
            <a:r>
              <a:rPr lang="en-US" dirty="0"/>
              <a:t>                               RAM 	:  4 GB</a:t>
            </a:r>
          </a:p>
          <a:p>
            <a:pPr>
              <a:buNone/>
            </a:pPr>
            <a:r>
              <a:rPr lang="en-US" dirty="0"/>
              <a:t>                               Internet enabled android device </a:t>
            </a:r>
          </a:p>
          <a:p>
            <a:pPr lvl="0"/>
            <a:r>
              <a:rPr lang="en-US" b="1" dirty="0"/>
              <a:t>Server Side :</a:t>
            </a:r>
          </a:p>
          <a:p>
            <a:pPr lvl="0">
              <a:buNone/>
            </a:pPr>
            <a:r>
              <a:rPr lang="en-US" b="1" dirty="0"/>
              <a:t>   </a:t>
            </a:r>
            <a:r>
              <a:rPr lang="en-US" dirty="0"/>
              <a:t>                           Disk Space   : No Nedded space</a:t>
            </a:r>
            <a:r>
              <a:rPr lang="en-US" b="1" dirty="0"/>
              <a:t> </a:t>
            </a:r>
            <a:endParaRPr lang="en-US" b="1" dirty="0" smtClean="0"/>
          </a:p>
          <a:p>
            <a:pPr lvl="0">
              <a:buNone/>
            </a:pPr>
            <a:endParaRPr lang="en-US" dirty="0"/>
          </a:p>
          <a:p>
            <a:pPr lvl="0"/>
            <a:r>
              <a:rPr lang="en-US" b="1" dirty="0"/>
              <a:t>Development Side : </a:t>
            </a:r>
            <a:endParaRPr lang="en-US" dirty="0"/>
          </a:p>
          <a:p>
            <a:pPr lvl="0">
              <a:buNone/>
            </a:pPr>
            <a:r>
              <a:rPr lang="en-US" dirty="0"/>
              <a:t>                              Hard Disk   : 500 GB</a:t>
            </a:r>
          </a:p>
          <a:p>
            <a:pPr lvl="0">
              <a:buNone/>
            </a:pPr>
            <a:r>
              <a:rPr lang="en-US" dirty="0"/>
              <a:t>                              RAM   :   8gb</a:t>
            </a:r>
          </a:p>
          <a:p>
            <a:pPr lvl="0"/>
            <a:endParaRPr lang="en-US" dirty="0"/>
          </a:p>
          <a:p>
            <a:pPr>
              <a:buNone/>
            </a:pP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9DDF7B2-635C-A7E6-D5DC-3C78D08C83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0962" y="53809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5" name="Picture 4">
            <a:extLst>
              <a:ext uri="{FF2B5EF4-FFF2-40B4-BE49-F238E27FC236}">
                <a16:creationId xmlns="" xmlns:a16="http://schemas.microsoft.com/office/drawing/2014/main" id="{484E73C5-D8B8-5618-4BD4-E71A115322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7562" y="547468"/>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8" name="Picture 7">
            <a:extLst>
              <a:ext uri="{FF2B5EF4-FFF2-40B4-BE49-F238E27FC236}">
                <a16:creationId xmlns="" xmlns:a16="http://schemas.microsoft.com/office/drawing/2014/main" id="{298C7F71-A293-74D7-8F33-C0B3B9520E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4162" y="538090"/>
            <a:ext cx="2762250" cy="5190978"/>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40838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1679CA6-0247-F506-4E49-FD60684F0B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3812" y="53809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5" name="Picture 4">
            <a:extLst>
              <a:ext uri="{FF2B5EF4-FFF2-40B4-BE49-F238E27FC236}">
                <a16:creationId xmlns="" xmlns:a16="http://schemas.microsoft.com/office/drawing/2014/main" id="{A862612D-47E0-D3F3-AE05-E3F9190C6B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53809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8" name="Picture 7">
            <a:extLst>
              <a:ext uri="{FF2B5EF4-FFF2-40B4-BE49-F238E27FC236}">
                <a16:creationId xmlns="" xmlns:a16="http://schemas.microsoft.com/office/drawing/2014/main" id="{41AE6887-AB08-69B0-F180-90E1E4C130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6046" y="53809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334027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DB6A75-5C00-2E38-B201-BECF32C291F7}"/>
              </a:ext>
            </a:extLst>
          </p:cNvPr>
          <p:cNvSpPr>
            <a:spLocks noGrp="1"/>
          </p:cNvSpPr>
          <p:nvPr>
            <p:ph type="title"/>
          </p:nvPr>
        </p:nvSpPr>
        <p:spPr/>
        <p:txBody>
          <a:bodyPr/>
          <a:lstStyle/>
          <a:p>
            <a:r>
              <a:rPr lang="en-US" dirty="0"/>
              <a:t>Client (Student)</a:t>
            </a:r>
          </a:p>
        </p:txBody>
      </p:sp>
      <p:pic>
        <p:nvPicPr>
          <p:cNvPr id="4" name="Picture 3">
            <a:extLst>
              <a:ext uri="{FF2B5EF4-FFF2-40B4-BE49-F238E27FC236}">
                <a16:creationId xmlns="" xmlns:a16="http://schemas.microsoft.com/office/drawing/2014/main" id="{1C70CCB5-09BA-069D-F71A-2890C6E66D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0012" y="1357532"/>
            <a:ext cx="2819400" cy="5045074"/>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6" name="Picture 5">
            <a:extLst>
              <a:ext uri="{FF2B5EF4-FFF2-40B4-BE49-F238E27FC236}">
                <a16:creationId xmlns="" xmlns:a16="http://schemas.microsoft.com/office/drawing/2014/main" id="{47AEACD2-636E-96EE-7774-9455CA5815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2812" y="1357532"/>
            <a:ext cx="2819400" cy="5045074"/>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10" name="Picture 9">
            <a:extLst>
              <a:ext uri="{FF2B5EF4-FFF2-40B4-BE49-F238E27FC236}">
                <a16:creationId xmlns="" xmlns:a16="http://schemas.microsoft.com/office/drawing/2014/main" id="{9D9F17A5-5967-68EB-6956-F8E0143FDF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5612" y="1337603"/>
            <a:ext cx="2819400" cy="5045074"/>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65530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1AED3E8-2898-24A3-D4D7-353E46060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912" y="83820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7" name="Picture 6">
            <a:extLst>
              <a:ext uri="{FF2B5EF4-FFF2-40B4-BE49-F238E27FC236}">
                <a16:creationId xmlns="" xmlns:a16="http://schemas.microsoft.com/office/drawing/2014/main" id="{C55C51D1-C41D-A837-0A90-7C9FD672A0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1362" y="83820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9" name="Picture 8">
            <a:extLst>
              <a:ext uri="{FF2B5EF4-FFF2-40B4-BE49-F238E27FC236}">
                <a16:creationId xmlns="" xmlns:a16="http://schemas.microsoft.com/office/drawing/2014/main" id="{6CABDFC2-5F97-E4C6-0191-6143BB319D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812" y="83820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105493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D2F689F-A701-E9AA-E237-F9E3EA7031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6212" y="60960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5" name="Picture 4">
            <a:extLst>
              <a:ext uri="{FF2B5EF4-FFF2-40B4-BE49-F238E27FC236}">
                <a16:creationId xmlns="" xmlns:a16="http://schemas.microsoft.com/office/drawing/2014/main" id="{1F6AE3EA-8A6F-D5E8-604A-166F778B2B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7562" y="582636"/>
            <a:ext cx="2762250" cy="5209735"/>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7" name="Picture 6">
            <a:extLst>
              <a:ext uri="{FF2B5EF4-FFF2-40B4-BE49-F238E27FC236}">
                <a16:creationId xmlns="" xmlns:a16="http://schemas.microsoft.com/office/drawing/2014/main" id="{14F424E1-42B4-1343-E480-818F4B2575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7012" y="581465"/>
            <a:ext cx="2762250" cy="5209735"/>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416476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2D2942E-6F2B-0A41-172D-E107996FCC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7612" y="68580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5" name="Picture 4">
            <a:extLst>
              <a:ext uri="{FF2B5EF4-FFF2-40B4-BE49-F238E27FC236}">
                <a16:creationId xmlns="" xmlns:a16="http://schemas.microsoft.com/office/drawing/2014/main" id="{A320D1B6-8256-FC9B-6350-CA07A7C96E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68580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7" name="Picture 6">
            <a:extLst>
              <a:ext uri="{FF2B5EF4-FFF2-40B4-BE49-F238E27FC236}">
                <a16:creationId xmlns="" xmlns:a16="http://schemas.microsoft.com/office/drawing/2014/main" id="{F4A591B0-8C61-1267-0DBD-A9DB0E85F5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212" y="68580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19967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15ECC2F-1FE9-2E4D-E12B-559B6D1D72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0962" y="60960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5" name="Picture 4">
            <a:extLst>
              <a:ext uri="{FF2B5EF4-FFF2-40B4-BE49-F238E27FC236}">
                <a16:creationId xmlns="" xmlns:a16="http://schemas.microsoft.com/office/drawing/2014/main" id="{3BD960D5-83E6-9F56-59F7-000F0D9D15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7562" y="60960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7" name="Picture 6">
            <a:extLst>
              <a:ext uri="{FF2B5EF4-FFF2-40B4-BE49-F238E27FC236}">
                <a16:creationId xmlns="" xmlns:a16="http://schemas.microsoft.com/office/drawing/2014/main" id="{F57C2B93-A4B2-B7E2-706E-0E7A4E9A0E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4162" y="60960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226410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DCD183E-16F5-B021-11BB-2789D95A1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1162" y="53809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5" name="Picture 4">
            <a:extLst>
              <a:ext uri="{FF2B5EF4-FFF2-40B4-BE49-F238E27FC236}">
                <a16:creationId xmlns="" xmlns:a16="http://schemas.microsoft.com/office/drawing/2014/main" id="{90CBF657-6A1B-3072-3D36-6AAA0B6088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3012" y="538090"/>
            <a:ext cx="2762250" cy="5181600"/>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379609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E0C8D5-9CEA-6206-0921-E49D900E7FE1}"/>
              </a:ext>
            </a:extLst>
          </p:cNvPr>
          <p:cNvSpPr>
            <a:spLocks noGrp="1"/>
          </p:cNvSpPr>
          <p:nvPr>
            <p:ph type="title"/>
          </p:nvPr>
        </p:nvSpPr>
        <p:spPr/>
        <p:txBody>
          <a:bodyPr/>
          <a:lstStyle/>
          <a:p>
            <a:r>
              <a:rPr lang="en-US" dirty="0">
                <a:latin typeface="Gill Sans MT (Headings)"/>
              </a:rPr>
              <a:t>References</a:t>
            </a:r>
          </a:p>
        </p:txBody>
      </p:sp>
      <p:sp>
        <p:nvSpPr>
          <p:cNvPr id="3" name="Content Placeholder 2">
            <a:extLst>
              <a:ext uri="{FF2B5EF4-FFF2-40B4-BE49-F238E27FC236}">
                <a16:creationId xmlns="" xmlns:a16="http://schemas.microsoft.com/office/drawing/2014/main" id="{02AA8060-1775-7EEE-3C70-A2D9E143FB1F}"/>
              </a:ext>
            </a:extLst>
          </p:cNvPr>
          <p:cNvSpPr>
            <a:spLocks noGrp="1"/>
          </p:cNvSpPr>
          <p:nvPr>
            <p:ph idx="1"/>
          </p:nvPr>
        </p:nvSpPr>
        <p:spPr/>
        <p:txBody>
          <a:bodyPr/>
          <a:lstStyle/>
          <a:p>
            <a:r>
              <a:rPr lang="en-US" dirty="0">
                <a:hlinkClick r:id="rId2"/>
              </a:rPr>
              <a:t>https://www.watermarkremover.io/</a:t>
            </a:r>
            <a:endParaRPr lang="en-US" dirty="0"/>
          </a:p>
          <a:p>
            <a:r>
              <a:rPr lang="en-US" dirty="0">
                <a:hlinkClick r:id="rId3"/>
              </a:rPr>
              <a:t>https://iconscout.com/free-lotties?sort=latest</a:t>
            </a:r>
            <a:endParaRPr lang="en-US" dirty="0"/>
          </a:p>
          <a:p>
            <a:r>
              <a:rPr lang="en-US" dirty="0">
                <a:hlinkClick r:id="rId4"/>
              </a:rPr>
              <a:t>https://www.slazzer.com/upload</a:t>
            </a:r>
            <a:endParaRPr lang="en-US" dirty="0"/>
          </a:p>
          <a:p>
            <a:r>
              <a:rPr lang="en-US" dirty="0">
                <a:hlinkClick r:id="rId5"/>
              </a:rPr>
              <a:t>https://in.pinterest.com/pin/1116611301330661497/</a:t>
            </a:r>
            <a:endParaRPr lang="en-US" dirty="0"/>
          </a:p>
          <a:p>
            <a:r>
              <a:rPr lang="en-US" dirty="0">
                <a:hlinkClick r:id="rId6"/>
              </a:rPr>
              <a:t>https://iconscout.com/illustrations/attendance</a:t>
            </a:r>
            <a:endParaRPr lang="en-US" dirty="0"/>
          </a:p>
          <a:p>
            <a:pPr marL="0" indent="0">
              <a:buNone/>
            </a:pPr>
            <a:endParaRPr lang="en-US" dirty="0"/>
          </a:p>
        </p:txBody>
      </p:sp>
    </p:spTree>
    <p:extLst>
      <p:ext uri="{BB962C8B-B14F-4D97-AF65-F5344CB8AC3E}">
        <p14:creationId xmlns:p14="http://schemas.microsoft.com/office/powerpoint/2010/main" val="159628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5F35E64-B3A9-B9C8-28D7-8F8FE6BA5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4" cy="6858000"/>
          </a:xfrm>
          <a:prstGeom prst="rect">
            <a:avLst/>
          </a:prstGeom>
        </p:spPr>
      </p:pic>
    </p:spTree>
    <p:extLst>
      <p:ext uri="{BB962C8B-B14F-4D97-AF65-F5344CB8AC3E}">
        <p14:creationId xmlns:p14="http://schemas.microsoft.com/office/powerpoint/2010/main" val="324433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Gill Sans MT (Headings)"/>
              </a:rPr>
              <a:t>Software Requirement </a:t>
            </a:r>
          </a:p>
        </p:txBody>
      </p:sp>
      <p:sp>
        <p:nvSpPr>
          <p:cNvPr id="3" name="Content Placeholder 2"/>
          <p:cNvSpPr>
            <a:spLocks noGrp="1"/>
          </p:cNvSpPr>
          <p:nvPr>
            <p:ph idx="1"/>
          </p:nvPr>
        </p:nvSpPr>
        <p:spPr>
          <a:xfrm>
            <a:off x="1522412" y="1981200"/>
            <a:ext cx="9144000" cy="4267200"/>
          </a:xfrm>
        </p:spPr>
        <p:txBody>
          <a:bodyPr>
            <a:noAutofit/>
          </a:bodyPr>
          <a:lstStyle/>
          <a:p>
            <a:pPr lvl="0"/>
            <a:r>
              <a:rPr lang="en-US" b="1" dirty="0"/>
              <a:t>Client Side  :  </a:t>
            </a:r>
            <a:endParaRPr lang="en-US" dirty="0"/>
          </a:p>
          <a:p>
            <a:pPr lvl="0">
              <a:buNone/>
            </a:pPr>
            <a:r>
              <a:rPr lang="en-US" dirty="0"/>
              <a:t>                                Installed Application  </a:t>
            </a:r>
          </a:p>
          <a:p>
            <a:pPr lvl="0"/>
            <a:r>
              <a:rPr lang="en-US" dirty="0"/>
              <a:t> </a:t>
            </a:r>
            <a:r>
              <a:rPr lang="en-US" b="1" dirty="0"/>
              <a:t>Server Side :</a:t>
            </a:r>
            <a:r>
              <a:rPr lang="en-US" dirty="0"/>
              <a:t> </a:t>
            </a:r>
          </a:p>
          <a:p>
            <a:pPr lvl="0">
              <a:buNone/>
            </a:pPr>
            <a:r>
              <a:rPr lang="en-US" dirty="0"/>
              <a:t>                                   Fire Base</a:t>
            </a:r>
          </a:p>
          <a:p>
            <a:pPr lvl="0"/>
            <a:r>
              <a:rPr lang="en-US" b="1" dirty="0"/>
              <a:t>Development Side :</a:t>
            </a:r>
            <a:endParaRPr lang="en-US" dirty="0"/>
          </a:p>
          <a:p>
            <a:pPr lvl="0">
              <a:buNone/>
            </a:pPr>
            <a:r>
              <a:rPr lang="en-US" dirty="0"/>
              <a:t>                                  Operating System : Windows 10</a:t>
            </a:r>
          </a:p>
          <a:p>
            <a:pPr lvl="0">
              <a:buNone/>
            </a:pPr>
            <a:r>
              <a:rPr lang="en-US" dirty="0"/>
              <a:t>                                  Software   :  Android Studio</a:t>
            </a:r>
          </a:p>
          <a:p>
            <a:pPr lvl="0">
              <a:buNone/>
            </a:pPr>
            <a:r>
              <a:rPr lang="en-US" dirty="0"/>
              <a:t>                                  Browser (chrome)  </a:t>
            </a:r>
          </a:p>
          <a:p>
            <a:pPr lvl="0">
              <a:buNone/>
            </a:pPr>
            <a:r>
              <a:rPr lang="en-US" dirty="0"/>
              <a:t>                                 </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Gill Sans MT (Headings)"/>
              </a:rPr>
              <a:t>Scope</a:t>
            </a:r>
          </a:p>
        </p:txBody>
      </p:sp>
      <p:sp>
        <p:nvSpPr>
          <p:cNvPr id="5" name="Content Placeholder 4"/>
          <p:cNvSpPr>
            <a:spLocks noGrp="1"/>
          </p:cNvSpPr>
          <p:nvPr>
            <p:ph idx="1"/>
          </p:nvPr>
        </p:nvSpPr>
        <p:spPr/>
        <p:txBody>
          <a:bodyPr/>
          <a:lstStyle/>
          <a:p>
            <a:pPr>
              <a:buNone/>
            </a:pPr>
            <a:endParaRPr lang="en-US" dirty="0"/>
          </a:p>
        </p:txBody>
      </p:sp>
      <p:sp>
        <p:nvSpPr>
          <p:cNvPr id="7" name="Rectangle 6"/>
          <p:cNvSpPr/>
          <p:nvPr/>
        </p:nvSpPr>
        <p:spPr>
          <a:xfrm>
            <a:off x="2208212" y="2895600"/>
            <a:ext cx="2057400" cy="1981200"/>
          </a:xfrm>
          <a:prstGeom prst="rect">
            <a:avLst/>
          </a:prstGeom>
          <a:solidFill>
            <a:schemeClr val="accent2">
              <a:lumMod val="20000"/>
              <a:lumOff val="80000"/>
            </a:schemeClr>
          </a:solidFill>
          <a:ln w="57150">
            <a:solidFill>
              <a:schemeClr val="tx1"/>
            </a:solidFill>
            <a:miter lim="800000"/>
          </a:ln>
          <a:effectLst>
            <a:glow rad="101600">
              <a:schemeClr val="accent2">
                <a:satMod val="175000"/>
                <a:alpha val="40000"/>
              </a:schemeClr>
            </a:glow>
            <a:outerShdw blurRad="50800" dist="38100" dir="2700000" algn="tl" rotWithShape="0">
              <a:prstClr val="black">
                <a:alpha val="40000"/>
              </a:prstClr>
            </a:outerShd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w="0"/>
                <a:solidFill>
                  <a:schemeClr val="tx1"/>
                </a:solidFill>
                <a:effectLst>
                  <a:outerShdw blurRad="38100" dist="19050" dir="2700000" algn="tl" rotWithShape="0">
                    <a:schemeClr val="dk1">
                      <a:alpha val="40000"/>
                    </a:schemeClr>
                  </a:outerShdw>
                </a:effectLst>
              </a:rPr>
              <a:t>MAIN   ADMIN</a:t>
            </a:r>
          </a:p>
          <a:p>
            <a:pPr algn="ctr"/>
            <a:r>
              <a:rPr lang="en-US" b="1" dirty="0">
                <a:ln w="0"/>
                <a:solidFill>
                  <a:schemeClr val="tx1"/>
                </a:solidFill>
                <a:effectLst>
                  <a:outerShdw blurRad="38100" dist="19050" dir="2700000" algn="tl" rotWithShape="0">
                    <a:schemeClr val="dk1">
                      <a:alpha val="40000"/>
                    </a:schemeClr>
                  </a:outerShdw>
                </a:effectLst>
              </a:rPr>
              <a:t>(Principal)</a:t>
            </a:r>
          </a:p>
        </p:txBody>
      </p:sp>
      <p:sp>
        <p:nvSpPr>
          <p:cNvPr id="8" name="Rectangle 7"/>
          <p:cNvSpPr/>
          <p:nvPr/>
        </p:nvSpPr>
        <p:spPr>
          <a:xfrm>
            <a:off x="5103812" y="2895600"/>
            <a:ext cx="2057400" cy="1981200"/>
          </a:xfrm>
          <a:prstGeom prst="rect">
            <a:avLst/>
          </a:prstGeom>
          <a:solidFill>
            <a:schemeClr val="accent2">
              <a:lumMod val="20000"/>
              <a:lumOff val="80000"/>
            </a:schemeClr>
          </a:solidFill>
          <a:ln w="57150">
            <a:solidFill>
              <a:schemeClr val="tx1"/>
            </a:solidFill>
            <a:miter lim="800000"/>
          </a:ln>
          <a:effectLst>
            <a:glow rad="101600">
              <a:schemeClr val="accent2">
                <a:satMod val="175000"/>
                <a:alpha val="40000"/>
              </a:schemeClr>
            </a:glow>
            <a:outerShdw blurRad="50800" dist="38100" dir="18900000" algn="bl" rotWithShape="0">
              <a:prstClr val="black">
                <a:alpha val="40000"/>
              </a:prstClr>
            </a:outerShdw>
            <a:reflection blurRad="6350" stA="50000" endA="295" endPos="920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w="0"/>
                <a:solidFill>
                  <a:schemeClr val="tx1"/>
                </a:solidFill>
                <a:effectLst>
                  <a:outerShdw blurRad="38100" dist="19050" dir="2700000" algn="tl" rotWithShape="0">
                    <a:schemeClr val="dk1">
                      <a:alpha val="40000"/>
                    </a:schemeClr>
                  </a:outerShdw>
                </a:effectLst>
              </a:rPr>
              <a:t>ADMIN</a:t>
            </a:r>
          </a:p>
          <a:p>
            <a:pPr algn="ctr"/>
            <a:r>
              <a:rPr lang="en-US" b="1" dirty="0">
                <a:ln w="0"/>
                <a:solidFill>
                  <a:schemeClr val="tx1"/>
                </a:solidFill>
                <a:effectLst>
                  <a:outerShdw blurRad="38100" dist="19050" dir="2700000" algn="tl" rotWithShape="0">
                    <a:schemeClr val="dk1">
                      <a:alpha val="40000"/>
                    </a:schemeClr>
                  </a:outerShdw>
                </a:effectLst>
              </a:rPr>
              <a:t>(Teacher)</a:t>
            </a:r>
            <a:endParaRPr lang="en-US" b="1" dirty="0">
              <a:solidFill>
                <a:schemeClr val="bg1"/>
              </a:solidFill>
            </a:endParaRPr>
          </a:p>
        </p:txBody>
      </p:sp>
      <p:sp>
        <p:nvSpPr>
          <p:cNvPr id="9" name="Rectangle 8"/>
          <p:cNvSpPr/>
          <p:nvPr/>
        </p:nvSpPr>
        <p:spPr>
          <a:xfrm>
            <a:off x="7999412" y="2895600"/>
            <a:ext cx="2057400" cy="1981200"/>
          </a:xfrm>
          <a:prstGeom prst="rect">
            <a:avLst/>
          </a:prstGeom>
          <a:solidFill>
            <a:schemeClr val="accent2">
              <a:lumMod val="20000"/>
              <a:lumOff val="80000"/>
            </a:schemeClr>
          </a:solidFill>
          <a:ln w="57150">
            <a:solidFill>
              <a:schemeClr val="tx1"/>
            </a:solidFill>
            <a:miter lim="800000"/>
          </a:ln>
          <a:effectLst>
            <a:glow rad="101600">
              <a:schemeClr val="accent2">
                <a:satMod val="175000"/>
                <a:alpha val="40000"/>
              </a:schemeClr>
            </a:glow>
            <a:outerShdw blurRad="50800" dist="38100" dir="18900000" algn="bl" rotWithShape="0">
              <a:prstClr val="black">
                <a:alpha val="40000"/>
              </a:prstClr>
            </a:outerShdw>
            <a:reflection blurRad="6350" stA="50000" endA="295" endPos="920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w="0"/>
                <a:solidFill>
                  <a:schemeClr val="tx1"/>
                </a:solidFill>
                <a:effectLst>
                  <a:outerShdw blurRad="38100" dist="19050" dir="2700000" algn="tl" rotWithShape="0">
                    <a:schemeClr val="dk1">
                      <a:alpha val="40000"/>
                    </a:schemeClr>
                  </a:outerShdw>
                </a:effectLst>
              </a:rPr>
              <a:t>CLIENT</a:t>
            </a:r>
          </a:p>
          <a:p>
            <a:pPr algn="ctr"/>
            <a:r>
              <a:rPr lang="en-US" b="1" dirty="0">
                <a:ln w="0"/>
                <a:solidFill>
                  <a:schemeClr val="tx1"/>
                </a:solidFill>
                <a:effectLst>
                  <a:outerShdw blurRad="38100" dist="19050" dir="2700000" algn="tl" rotWithShape="0">
                    <a:schemeClr val="dk1">
                      <a:alpha val="40000"/>
                    </a:schemeClr>
                  </a:outerShdw>
                </a:effectLst>
              </a:rPr>
              <a:t>(Student)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Headings)"/>
              </a:rPr>
              <a:t>Main Admin</a:t>
            </a:r>
          </a:p>
        </p:txBody>
      </p:sp>
      <p:sp>
        <p:nvSpPr>
          <p:cNvPr id="3" name="Content Placeholder 2"/>
          <p:cNvSpPr>
            <a:spLocks noGrp="1"/>
          </p:cNvSpPr>
          <p:nvPr>
            <p:ph idx="1"/>
          </p:nvPr>
        </p:nvSpPr>
        <p:spPr>
          <a:xfrm>
            <a:off x="1598612" y="1905000"/>
            <a:ext cx="9144000" cy="4267200"/>
          </a:xfrm>
        </p:spPr>
        <p:txBody>
          <a:bodyPr>
            <a:normAutofit/>
          </a:bodyPr>
          <a:lstStyle/>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Main Admin Can Registration</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Main Admin Can Login</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Main Admin Can Insert Teacher</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Main Admin Can View Teacher</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Main Admin Can Edit Teacher</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Main Admin Can Delete Teacher</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Main Admin Can View Student Attendance</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Main Admin Can View Student Marksheet</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Main Admin Can View Link</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Main Admin Can View News</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Main Admin Can View Book</a:t>
            </a:r>
          </a:p>
          <a:p>
            <a:pPr marL="0" lvl="0" indent="0">
              <a:buNone/>
            </a:pP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Headings)"/>
              </a:rPr>
              <a:t>Main Admin</a:t>
            </a:r>
          </a:p>
        </p:txBody>
      </p:sp>
      <p:sp>
        <p:nvSpPr>
          <p:cNvPr id="3" name="Content Placeholder 2"/>
          <p:cNvSpPr>
            <a:spLocks noGrp="1"/>
          </p:cNvSpPr>
          <p:nvPr>
            <p:ph idx="1"/>
          </p:nvPr>
        </p:nvSpPr>
        <p:spPr>
          <a:xfrm>
            <a:off x="1598612" y="1905000"/>
            <a:ext cx="9144000" cy="4267200"/>
          </a:xfrm>
        </p:spPr>
        <p:txBody>
          <a:bodyPr>
            <a:normAutofit/>
          </a:bodyPr>
          <a:lstStyle/>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Main Admin Can View Time-Table</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Main Admin Can Edit profile</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Main Admin Can View profile</a:t>
            </a:r>
          </a:p>
          <a:p>
            <a:pPr marL="342900" marR="0" lvl="0" indent="-342900">
              <a:spcBef>
                <a:spcPts val="0"/>
              </a:spcBef>
              <a:spcAft>
                <a:spcPts val="0"/>
              </a:spcAft>
              <a:buFont typeface="Wingdings" panose="05000000000000000000" pitchFamily="2" charset="2"/>
              <a:buChar char=""/>
              <a:tabLst>
                <a:tab pos="4095750" algn="l"/>
              </a:tabLst>
            </a:pPr>
            <a:r>
              <a:rPr lang="en-US" sz="2000" dirty="0" smtClean="0">
                <a:effectLst/>
                <a:latin typeface="Times New Roman" panose="02020603050405020304" pitchFamily="18" charset="0"/>
                <a:ea typeface="Times New Roman" panose="02020603050405020304" pitchFamily="18" charset="0"/>
              </a:rPr>
              <a:t>Main </a:t>
            </a:r>
            <a:r>
              <a:rPr lang="en-US" sz="2000" dirty="0">
                <a:effectLst/>
                <a:latin typeface="Times New Roman" panose="02020603050405020304" pitchFamily="18" charset="0"/>
                <a:ea typeface="Times New Roman" panose="02020603050405020304" pitchFamily="18" charset="0"/>
              </a:rPr>
              <a:t>Admin Can change password</a:t>
            </a:r>
          </a:p>
          <a:p>
            <a:pPr marL="342900" marR="0" lvl="0" indent="-342900">
              <a:spcBef>
                <a:spcPts val="0"/>
              </a:spcBef>
              <a:spcAft>
                <a:spcPts val="0"/>
              </a:spcAft>
              <a:buFont typeface="Wingdings" panose="05000000000000000000" pitchFamily="2" charset="2"/>
              <a:buChar char=""/>
              <a:tabLst>
                <a:tab pos="4095750" algn="l"/>
              </a:tabLst>
            </a:pPr>
            <a:r>
              <a:rPr lang="en-US" sz="2000" dirty="0">
                <a:effectLst/>
                <a:latin typeface="Times New Roman" panose="02020603050405020304" pitchFamily="18" charset="0"/>
                <a:ea typeface="Times New Roman" panose="02020603050405020304" pitchFamily="18" charset="0"/>
              </a:rPr>
              <a:t>Main Admin Can Logout</a:t>
            </a:r>
          </a:p>
          <a:p>
            <a:pPr marL="0" lvl="0" indent="0">
              <a:buNone/>
            </a:pPr>
            <a:endParaRPr lang="en-US" sz="29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2259</TotalTime>
  <Words>565</Words>
  <Application>Microsoft Office PowerPoint</Application>
  <PresentationFormat>Custom</PresentationFormat>
  <Paragraphs>165</Paragraphs>
  <Slides>59</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59</vt:i4>
      </vt:variant>
    </vt:vector>
  </HeadingPairs>
  <TitlesOfParts>
    <vt:vector size="71" baseType="lpstr">
      <vt:lpstr>Arial</vt:lpstr>
      <vt:lpstr>Book Antiqua</vt:lpstr>
      <vt:lpstr>Calibri</vt:lpstr>
      <vt:lpstr>Calibri Light</vt:lpstr>
      <vt:lpstr>Corbel</vt:lpstr>
      <vt:lpstr>Gabriola</vt:lpstr>
      <vt:lpstr>Gill Sans MT (Headings)</vt:lpstr>
      <vt:lpstr>Goudy Old Style</vt:lpstr>
      <vt:lpstr>Kokila</vt:lpstr>
      <vt:lpstr>Times New Roman</vt:lpstr>
      <vt:lpstr>Wingdings</vt:lpstr>
      <vt:lpstr>Office Theme</vt:lpstr>
      <vt:lpstr>PowerPoint Presentation</vt:lpstr>
      <vt:lpstr>Index</vt:lpstr>
      <vt:lpstr>Project Profile</vt:lpstr>
      <vt:lpstr>Project Introduction</vt:lpstr>
      <vt:lpstr>Hardware Requirement </vt:lpstr>
      <vt:lpstr>Software Requirement </vt:lpstr>
      <vt:lpstr>Scope</vt:lpstr>
      <vt:lpstr>Main Admin</vt:lpstr>
      <vt:lpstr>Main Admin</vt:lpstr>
      <vt:lpstr>Admin</vt:lpstr>
      <vt:lpstr>Admin</vt:lpstr>
      <vt:lpstr>Admin</vt:lpstr>
      <vt:lpstr>Client</vt:lpstr>
      <vt:lpstr>Use case Diagram</vt:lpstr>
      <vt:lpstr>PowerPoint Presentation</vt:lpstr>
      <vt:lpstr>PowerPoint Presentation</vt:lpstr>
      <vt:lpstr>PowerPoint Presentation</vt:lpstr>
      <vt:lpstr>Database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Screen Layout</vt:lpstr>
      <vt:lpstr>Main Admin (Principal)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Admin(Teacher)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Client (Student)</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All Of You</dc:title>
  <dc:creator>b</dc:creator>
  <cp:lastModifiedBy>LENOVO</cp:lastModifiedBy>
  <cp:revision>207</cp:revision>
  <dcterms:created xsi:type="dcterms:W3CDTF">2022-08-01T09:18:33Z</dcterms:created>
  <dcterms:modified xsi:type="dcterms:W3CDTF">2023-09-04T06:01:49Z</dcterms:modified>
</cp:coreProperties>
</file>